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4.xml" ContentType="application/inkml+xml"/>
  <Override PartName="/ppt/notesSlides/notesSlide21.xml" ContentType="application/vnd.openxmlformats-officedocument.presentationml.notesSlide+xml"/>
  <Override PartName="/ppt/ink/ink15.xml" ContentType="application/inkml+xml"/>
  <Override PartName="/ppt/notesSlides/notesSlide22.xml" ContentType="application/vnd.openxmlformats-officedocument.presentationml.notesSlide+xml"/>
  <Override PartName="/ppt/ink/ink16.xml" ContentType="application/inkml+xml"/>
  <Override PartName="/ppt/notesSlides/notesSlide23.xml" ContentType="application/vnd.openxmlformats-officedocument.presentationml.notesSlide+xml"/>
  <Override PartName="/ppt/ink/ink1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8.xml" ContentType="application/inkml+xml"/>
  <Override PartName="/ppt/notesSlides/notesSlide26.xml" ContentType="application/vnd.openxmlformats-officedocument.presentationml.notesSlide+xml"/>
  <Override PartName="/ppt/ink/ink19.xml" ContentType="application/inkml+xml"/>
  <Override PartName="/ppt/notesSlides/notesSlide27.xml" ContentType="application/vnd.openxmlformats-officedocument.presentationml.notesSlide+xml"/>
  <Override PartName="/ppt/ink/ink2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8.xml" ContentType="application/inkml+xml"/>
  <Override PartName="/ppt/notesSlides/notesSlide34.xml" ContentType="application/vnd.openxmlformats-officedocument.presentationml.notesSlide+xml"/>
  <Override PartName="/ppt/ink/ink29.xml" ContentType="application/inkml+xml"/>
  <Override PartName="/ppt/notesSlides/notesSlide35.xml" ContentType="application/vnd.openxmlformats-officedocument.presentationml.notesSlide+xml"/>
  <Override PartName="/ppt/ink/ink30.xml" ContentType="application/inkml+xml"/>
  <Override PartName="/ppt/notesSlides/notesSlide36.xml" ContentType="application/vnd.openxmlformats-officedocument.presentationml.notesSlide+xml"/>
  <Override PartName="/ppt/ink/ink31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94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4" r:id="rId47"/>
    <p:sldId id="306" r:id="rId48"/>
  </p:sldIdLst>
  <p:sldSz cx="9144000" cy="6858000" type="screen4x3"/>
  <p:notesSz cx="6845300" cy="9396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FF9966"/>
    <a:srgbClr val="33CCFF"/>
    <a:srgbClr val="9999FF"/>
    <a:srgbClr val="FF0066"/>
    <a:srgbClr val="999933"/>
    <a:srgbClr val="6699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2" autoAdjust="0"/>
    <p:restoredTop sz="77062" autoAdjust="0"/>
  </p:normalViewPr>
  <p:slideViewPr>
    <p:cSldViewPr snapToGrid="0">
      <p:cViewPr varScale="1">
        <p:scale>
          <a:sx n="63" d="100"/>
          <a:sy n="63" d="100"/>
        </p:scale>
        <p:origin x="24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830" y="-84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FEF89AF-54E3-440D-8ED0-996414AFF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017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3:43:41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19075 6581 2 0,'0'0'62'16,"0"-4"3"-16,0 4-9 0,0 0-2 0,0 0-8 15,0 0-10-15,0 0 0 0,0 0 6 0,0 0-11 16,0 0-16-16,0 0 13 0,0 0-9 0,0 0 6 16,0 0-1-16,0 0-12 0,-2-5 6 0,2 5-8 15,0 0 0-15,0 0-2 0,0 0-4 0,0 0 3 16,0 0 0-16,0 0-2 0,0 0-1 0,0 0 0 15,0 0-2-15,0 0 0 0,14 2 4 0,-14-2-2 16,0 0-4-16,0 0 3 0,7 4 0 0,-7-4-2 16,6 1 8-16,-6-1-10 0,0 0 1 0,5 3 2 15,-1-2-1-15,-4-1 1 0,8 3 1 0,-4-2-3 16,1 1 1-16,-1 1-1 0,-1-2-1 0,1 2 3 16,0-2-2-16,-4-1-2 0,6 2 5 0,-3 1-1 15,-3-3-2-15,0 0-7 0,5 0 4 0,-5 0 8 16,4 4-5-16,-4-4 1 0,0 0 2 0,0 0 3 15,0 0-3-15,4 3-8 0,-4-3 8 0,0 0-1 16,0 0 5-16,0 0-2 0,0 0-8 0,0 0 3 16,0 0 3-16,1 2-8 0,-1-2 4 0,0 0 7 15,0 0-6-15,0 0-10 0,0 0 10 0,0 0 2 16,0 0 1-16,0 0 5 0,0 0-5 0,0 0-6 16,0 0 6-16,0 0-8 0,0 0 10 0,0 0-5 0,0 0 0 15,0 0 0-15,0 0-1 0,0 0-4 16,0 0 1-16,0 0 8 0,0 0-9 0,0 0 10 15,0 0-8-15,0 0 4 0,0 0 0 0,0 0-3 16,0 0 2-16,0 0 1 0,0 0-3 0,0 0 2 16,0 0-4-16,0 0-2 0,0 0-2 0,0 0 2 0,0 0-15 15,0 0-1-15,0 0-4 0,0 0-2 16,0 0-12-16,0 0-4 0,0 0-37 0,0 0-87 16,0 0 38-16</inkml:trace>
  <inkml:trace contextRef="#ctx0" brushRef="#br0" timeOffset="6276.7383">24611 8695 26 0,'5'-4'86'16,"-5"4"-7"-16,0 0-2 0,0 0 9 0,5 8 2 15,-2-4-4-15,-2 2 8 0,5 2-5 0,-4 1 2 16,-1 1-21-16,0 0 4 0,3 1-4 0,-1-1 0 0,-1 1-6 16,-2-2-5-16,0 1-8 0,0 1-9 0,0-5 13 15,4 0-21-15,-3 1-6 0,-1-2-5 16,0-1-7-16,0 1-9 0,0-2-13 0,0-3-5 16,0 5-16-16,2-3-13 0,-2-2-16 0,0 0-22 0,0 0-33 15,0 0-68-15,0 0-197 0,-7-15 87 0</inkml:trace>
  <inkml:trace contextRef="#ctx0" brushRef="#br0" timeOffset="6503.4951">24642 8453 29 0,'0'0'127'0,"0"0"-3"0,0 0 7 0,2 6-6 0,-2-6 0 15,4 5-5-15,-4-5-17 0,0 3-9 0,0-3-9 16,1 5-5-16,-1-2-8 0,0-3-6 0,0 8-11 16,2-1-11-16,-2-1-8 0,1-2-13 0,0 5-21 15,0 0-13-15,-1 5-13 0,2 1-21 0,0 1-16 16,-1 1-19-16,-1 0-9 0,2 0-20 0,-4 0-62 16,2-1-185-16,2-4 83 0</inkml:trace>
  <inkml:trace contextRef="#ctx0" brushRef="#br0" timeOffset="10702.2987">24624 10090 300 0,'9'-8'-2'0,"-4"3"16"0,-1 0 2 0,-2-2 23 15,5 1-8-15,-5 1 16 0,-1 0 6 0,-1 1 6 16,0 4 3-16,-2-8 10 0,-1 4 13 0,1 0 2 16,-2 1 1-16,1 1-1 0,-2-1 6 0,1-1 6 15,-2 1-6-15,1 1 3 0,-3 0-3 0,3 2-4 16,5 0-10-16,-14-1 0 0,6 2-5 0,3 3-7 16,-2-3 1-16,1 3-6 0,0-1-10 0,2 1-3 15,-1-1-4-15,1 0-9 0,2 4-4 0,0-3-4 16,1 7-3-16,1-5-2 0,3 5 2 0,1-1-4 15,-1 0-3-15,1 2-3 0,6-3-3 0,-2 1 0 16,1-3 2-16,-4 3-4 0,5-1-1 0,-1-3 1 16,-2-1-5-16,2 0 1 0,-3 0 0 0,-1-1-3 15,-1 1 1-15,-1-3 3 0,-1 2 2 0,-2-4 1 16,0 5 6-16,3-3 5 0,-3-2 1 0,-3 5-3 16,3-5 0-16,-5 5-6 0,-1 0 2 0,-2-3-4 15,-1 0-8-15,1 1-3 0,-2-2-6 0,1 1-13 16,0-1-5-16,0-1-12 0,4 0-12 0,-4-1-21 15,9 1-27-15,-11-1-6 0,8-3-30 0,1 1-18 16,0-2 1-16,4-2-14 0,-2 0-115 0,2 0-299 16,-1 2 133-16</inkml:trace>
  <inkml:trace contextRef="#ctx0" brushRef="#br0" timeOffset="96022.5574">20713 6973 5 0,'0'0'6'0,"0"0"2"0,0 0 1 0,-4-3 2 16,4 3-5-16,0 0 2 0,0 0-2 0,0 0-5 15,0 0 4-15,-6 0-4 0,6 0 3 0,0 0-2 16,-4-2-1-16,4 2 2 0,0 0 1 0,-4-4-1 16,4 4 3-16,0 0 0 0,-4-3 3 0,4 3-1 15,0 0 0-15,0 0 1 0,-9-2-1 0,9 2 2 16,-1-5-3-16,1 5-4 0,-5-3 3 0,5 3-4 15,-4-4 2-15,4 4-2 0,-4-2 1 0,4 2 0 16,-1-3 5-16,1 3-2 0,-6-4-7 0,6 4 7 16,-2-3-3-16,2 3-2 0,-4-3 2 0,4 3-1 15,0 0-2-15,0 0-3 0,-4-4 4 0,4 4-3 16,0 0 0-16,0 0-3 0,0 0 2 0,0 0-2 0,0 0 0 16,0 0-6-16,0 0 1 0,0 0 2 15,-6-1 3-15,6 1-6 0,0 0 4 0,0 0-2 16,0 0 3-16,0 0 6 0,-4 6-4 0,4-6 0 15,0 0 2-15,-1 4-1 0,1-4-2 0,0 0 10 16,0 0 0-16,0 0-3 0,-4 2 11 0,4-2-5 0,0 0-4 16,0 0 9-16,0 0-6 0,0 0 3 0,0 0-3 15,0 0 0-15,0 0-1 0,0 0 4 16,-11-4-5-16,11 4-2 0,-5-2 3 0,5 2-5 16,-4-4 4-16,4 4-3 0,-4-4 0 0,4 4 2 15,-4-3 1-15,4 3-1 0,-4 0-1 0,4 0 4 0,-4-3 0 16,4 3 0-16,-2-4 3 0,2 4-7 15,-4-2-3-15,4 2 6 0,-7-3-8 0,7 3 5 0,-4-2 3 16,4 2-4-16,-5-2-2 0,5 2 2 0,0 0-3 16,-6-3 2-16,6 3 1 0,0 0 1 0,-3-1-4 15,3 1 4-15,0 0-6 0,0 0 7 0,0 0-6 16,0 0 4-16,0 0-3 0,0 0 1 0,0 0 0 16,0 0 3-16,0 0 1 0,-7-1-3 15,7 1-5-15,0 0 5 0,0 0-3 0,0 0-1 16,0 0 3-16,0 0 0 0,0 0 1 0,0 0-3 0,0 0-1 15,0 0 3-15,0 0 2 0,0 0 1 0,0 0-3 16,0 0-2-16,0 0 3 0,0 0-2 0,0 0-5 16,0 0 3-16,0 0 9 0,0 0-4 15,0 0-5-15,0 0-5 0,0 0 8 0,0 0-5 0,0 0-2 16,0 0-3-16,0 0 4 0,0 0-7 0,0 0 1 16,0 0-3-16,0 0-2 0,0 0 1 0,-6-2-14 15,6 2-32-15,0 0 15 0</inkml:trace>
  <inkml:trace contextRef="#ctx0" brushRef="#br0" timeOffset="122970.5434">20524 8146 11 0,'0'0'17'15,"0"0"-1"-15,0 0 0 0,0 0-3 0,16-1 1 0,-16 1-3 16,12 0-4-16,-6 0 7 0,-6 0-8 15,16 0-1-15,-10-2 4 0,1 2-2 0,1-1-2 0,-3 0 7 16,1 1 0-16,0-4-2 0,-2 3-4 16,2-2 11-16,-1 2 0 0,-1-2 13 0,-4 3-1 0,7-1-1 15,-7 1-5-15,2-5 2 0,-2 5-8 0,0-4 5 16,0 4-5-16,0 0 1 0,-4-7 0 16,2 4-3-16,-1 0-1 0,-3 0 9 0,0 0-13 15,0 2-1-15,0-2-3 0,1 0 5 0,-2 3 0 16,0-1-2-16,2-1-6 0,0 0 8 0,5 2 0 0,-9-2-8 15,5 0 0-15,4 2 0 0,-7-1-9 0,7 1 3 16,0 0-2-16,0 0-11 0,0 0 0 0,-6-2-3 16,6 2-9-16,0-5-20 0,1 0-28 0,1-3-82 15,5-10 36-15</inkml:trace>
  <inkml:trace contextRef="#ctx0" brushRef="#br0" timeOffset="153942.056">22377 7905 25 0,'-8'1'31'0,"1"-1"-12"0,0 2-13 0,-4-1-20 16,-2 3-15-16,-6 1 7 0</inkml:trace>
  <inkml:trace contextRef="#ctx0" brushRef="#br0" timeOffset="185434.9091">15806 3757 30 0,'0'0'32'0,"3"-2"-11"0,-3 2-15 15,6-2-22-15,-6 2-15 0,0 0 7 0</inkml:trace>
  <inkml:trace contextRef="#ctx0" brushRef="#br0" timeOffset="211711.2099">20092 9532 8 0,'0'0'26'0,"-13"-1"-7"0,7-1-2 0,-2 2 0 16,-2-3-6-16,1 2-7 0,-4-2-10 0,3 3-10 16,-3 0-18-16,-3 0 8 0</inkml:trace>
  <inkml:trace contextRef="#ctx0" brushRef="#br0" timeOffset="242751.8751">15455 7787 38 0,'-4'-4'70'0,"4"4"5"0,-1-6-15 0,1 6-11 0,0 0-1 16,1-7-6-16,-1 7 3 0,0-3-25 0,0 3 13 15,4-6-2-15,-2 2-5 0,0 2-2 0,-2 2-3 16,7-5-1-16,-1 2 2 0,-2 1-10 0,-2-3 2 16,10 0 6-16,-3 1-15 0,0 0 7 15,1-1-3-15,-2 4 0 0,-2-2 5 0,4 0-3 0,3 0-4 16,-3 1-4-16,2 1 7 0,-3-1-4 0,-2 2 1 15,1-1-4-15,1 1-1 0,-3 0-4 0,2 0 5 16,0-1 0-16,-1 2 0 0,-7-1 0 0,13-1-1 16,-8 2-8-16,-5-1-3 0,10 0-10 0,-6 1-5 15,-4-1-9-15,8 0 0 0,-8 0-7 0,0 0-3 16,0 0-5-16,6 2-4 0,-6-2-28 0,0 0-84 16,0 0 37-16</inkml:trace>
  <inkml:trace contextRef="#ctx0" brushRef="#br0" timeOffset="243117.1773">15555 7878 10 0,'-1'3'18'0,"-1"2"-4"0,2-5 2 16,-1 3-2-16,1-3 4 0,0 0 7 0,0 0-9 0,0 0 3 15,0 0-5-15,0 0 9 0,0 0 0 0,17-7 9 16,-11 4 4-16,-2 2-10 0,1-3 1 0,-1 1-4 15,2-1-2-15,-3-2-6 0,3 5 3 0,-2-1-7 16,0 0 0-16,-2 0 3 0,2-1-3 0,-1-3 1 16,1 5-1-16,-4 1-1 0,6-2-7 0,0 1 1 15,0-2-6-15,-1 2-7 0,1-3-14 0,3 2-13 16,1 0-36-16,-5-2-76 0,4 1 35 0</inkml:trace>
  <inkml:trace contextRef="#ctx0" brushRef="#br0" timeOffset="247657.0565">15591 7735 55 0,'-3'-4'52'0,"3"4"12"15,0 0-16-15,0 0-4 0,0 0-1 0,0 0-5 16,0 0-11-16,-2-3 9 0,2 3-13 0,0 0 0 16,0 0-5-16,0 0-5 0,0 0 4 0,0 0 8 15,0 0-13-15,0 0 1 0,0 0 7 0,0 0-6 16,0 0-8-16,0 0 2 0,0 0-2 0,0 0-3 15,0 0 5-15,0 0 1 0,-8 12 1 0,4-6 0 16,-1 1-1-16,1 3 0 0,-1-3-3 0,1 0 3 16,-1 0-3-16,1 2 2 0,-1-1-5 0,0 1 1 15,3-2 6-15,-2-2-8 0,1 2-2 0,1-3 3 16,-1 2-5-16,2-3 5 0,-2 2-3 0,2-1-3 16,0 1-10-16,1-3-4 0,0-2-9 0,0 7-11 15,1-2-2-15,0-2-7 0,-1 1-43 0,4-2-97 16,-4 3 42-16</inkml:trace>
  <inkml:trace contextRef="#ctx0" brushRef="#br0" timeOffset="314111.3694">19969 10500 2 0,'0'0'19'0,"0"0"2"0,0-6-4 0,0 6-2 16,0 0-1-16,0 0 4 0,0 0-9 0,0 0-1 15,0 0 1-15,0-4-2 0,0 4 1 0,0 0-1 16,0 0-3-16,0 0 7 0,0 0-5 0,0 0-1 16,0 0-4-16,0-5 5 0,0 5-1 0,0 0 3 15,0 0-6-15,0 0-3 0,0 0 2 0,0 0 2 16,0 0-2-16,0 0 1 0,0 0-9 0,0 0 1 15,0 0 1-15,0 0 0 0,-4-2 5 0,4 2-2 0,0 0-5 16,0 0 1-16,0 0 2 0,0 0-4 16,0 0 4-16,0 0 1 0,0 0-5 0,0 0 5 15,0 0-5-15,0 0 2 0,0 0-5 0,0 0-9 0,0 0-21 16,0 0 10-16</inkml:trace>
  <inkml:trace contextRef="#ctx0" brushRef="#br0" timeOffset="316762.0691">23104 10031 9 0,'9'-2'43'0,"-3"1"5"0,-6 1 3 16,6-2-3-16,-6 2-15 0,2-3 16 15,3 2-4-15,-5 1-3 0,0 0-10 0,0 0-5 0,5-3 2 16,-5 3-14-16,0 0-9 0,0 0-18 0,0 0-24 16,0 0-36-16,0 0-77 0,0 0 34 0</inkml:trace>
  <inkml:trace contextRef="#ctx0" brushRef="#br0" timeOffset="354402.7549">20106 10473 39 0,'0'0'42'16,"0"0"12"-16,0 0-9 0,0 0 0 0,0 0 3 15,1-6-4-15,-1 6-2 0,0 0 4 0,0 0-4 16,0 0-8-16,0 0 4 0,0 0-7 0,0 0-7 15,0 0 7-15,0 0-9 0,0 0 3 0,0 0-1 16,0 0-2-16,0-5 3 0,0 5-8 0,0 0 13 16,0 0-12-16,0 0-3 0,0 0 4 0,0 0-3 15,0 0-13-15,0 0 9 0,0 0-5 0,0 0 0 16,0 0 1-16,0 0 3 0,0 0-4 0,0 0-4 16,0 0-1-16,0 0-3 0,0 0 9 0,0 0-7 15,0 0 2-15,0 0-6 0,0 0 6 0,0 0 0 16,0 0-2-16,0 0 3 0,0 0 6 0,0 0-11 15,0 0 3-15,0 0 3 0,0 0-5 0,0 0 1 16,0 0 6-16,0 0-10 0,0 0 1 0,0 0 3 16,0 0-5-16,0 0 3 0,0 0 1 0,0 0 0 15,0 0 2-15,0 0-3 0,0 0 2 0,0 0-6 16,0 0 9-16,0 0-2 0,0 0-6 0,0 0-3 16,0 0-5-16,0 0-3 0,0 0-6 0,0 0 7 15,0 0 0-15,0 0-7 0,0 0 2 0,0 0 4 16,0 0 0-16,0 0-4 0,0 0 6 0,0 0-1 15,0 0 0-15,0 0 6 0,0 0 4 0,0 0-2 16,0 0 3-16,0 0-3 0,0 0 2 0,0 0 4 16,0 0-6-16,0 0 4 0,-4-3-3 0,4 3-5 15,0 0 3-15,0 0 0 0,0 0-6 0,0 0-6 16,0 0 0-16,0 0-5 0,0 0-6 0,0 0-3 16,0 0-3-16,0 0 2 0,0 0 4 0,0 0 1 15,0 0-5-15,0 0-25 0,0 0-63 0,0 0 29 16</inkml:trace>
  <inkml:trace contextRef="#ctx0" brushRef="#br0" timeOffset="366805.6566">23541 11701 54 0,'-11'28'68'0,"0"-2"-7"0,-4 1-25 0,2-1-9 16,-4-1-19-16,2-3-31 0,-8-1-16 0,-1-2-41 15,-4-1 18-15</inkml:trace>
  <inkml:trace contextRef="#ctx0" brushRef="#br0" timeOffset="372985.8755">19891 12410 18 0,'0'0'55'0,"0"0"-9"0,0 0 1 0,0 0 2 0,0 0-7 16,0 0 6-16,0 0 13 0,0 0-16 15,0 0 1-15,0 0-5 0,0 0 5 0,0 0-2 0,0 0 3 16,0 0-13-16,0 0 0 0,0 0 7 0,0 0-9 16,0 0-6-16,0 0 0 0,0 0-2 0,0 0-4 15,0 0-3-15,0 0 5 0,0 0-7 0,0 0 19 16,0 0-29-16,-2 3 8 0,2-3-14 0,0 0 10 16,0 0-7-16,0 0 3 0,0 0 10 0,0 0-7 15,0 0 0-15,0 0-10 0,0 0 3 0,0 0 2 16,0 0-9-16,0 0 2 0,0 0-11 0,0 0-9 15,0 0 0-15,0 0-8 0,0 0 4 0,0 0-9 16,0 0 1-16,0 0-11 0,0 0 0 0,0 0 4 16,0 0 2-16,0 0 4 0,0 0 0 0,0 0-2 15,0 0-5-15,0 0-2 0,15-2-28 0,-15 2-79 16,8 1 36-16</inkml:trace>
  <inkml:trace contextRef="#ctx0" brushRef="#br0" timeOffset="388256.1819">18020 13559 3 0,'0'0'9'0,"0"0"-2"15,0 0 0-15,0 0 0 0,0 0-1 0,0 0-3 16,0 0 5-16,0 0-2 0,0 0-5 0,0 0 4 16,0 0-4-16,0 0 0 0,0 0 5 0,0 0-6 15,0 0 3-15,0 0-3 0,0 0 7 0,0 0-6 16,0 0-2-16,0 0 5 0,0 0-5 0,0 0 2 16,0 0-4-16,0 0 3 0,0 0 1 15,0 0 0-15,0 0-2 0,0 0 0 0,0 0-2 0,0 0 6 16,0 0 0-16,0 0-3 0,0 0 0 0,0 0-3 15,0 0 3-15,0 0-3 0,0 0 4 0,0 0-4 16,0 0 0-16,0 0 2 0,0 0-2 0,0 0-2 16,0 0 1-16,0 0-6 0,0 0-12 0,0 0 40 15,0 0-21-15,0 0-5 0,0 0 5 16,0 0 4-16,0 0 2 0,0 0-9 0,0 0-7 0,0 0 26 16,0 0-18-16,0 0 5 0,0 0-5 0,0 0-4 15,0 0 2-15,0 0 19 0,0 0-9 0,0 0 2 16,0 0-1-16,0 0-3 0,0 0 6 0,0 0-4 15,0 0 0-15,0 0 2 0,0 0-3 0,-2-4 2 16,2 4-4-16,0 0 6 0,0 0-4 0,0 0 0 16,-4-2-4-16,4 2 4 0,0 0 3 0,0 0-2 15,0 0 4-15,0 0-6 0,0 0 4 0,0 0-1 16,-7-1-2-16,7 1 0 0,0 0 3 0,0 0-6 16,0 0 8-16,0 0-4 0,0 0-5 0,0 0 4 15,-7-2-4-15,7 2 2 0,0 0 2 0,0 0 7 16,0 0-9-16,0 0 0 0,0 0-2 0,0 0 3 15,0 0-3-15,0 0 2 0,0 0 1 0,0 0-2 16,0 0 1-16,0 0 0 0,0 0-1 0,0 0 0 16,0 0 4-16,0 0-4 0,0 0 1 15,0 0 0-15,0 0 1 0,0 0 1 0,0 0 4 0,0 0-6 16,0 0 0-16,0 0 1 0,0-3-2 0,0 3 2 16,0 0 0-16,0 0 0 0,0 0-1 0,0 0-1 15,0 0 6-15,0 0-6 0,0 0 0 0,0 0 1 16,0 0-2-16,0 0 2 0,0 0 4 0,0 0-5 15,0 0 3-15,0 0-5 0,0 0 3 0,0 0 1 16,0 0-5-16,0 0 3 0,0 0-4 0,0 0-1 16,0 0 4-16,0 0-2 0,0 0 0 0,0 0-1 15,0 0 3-15,0 0-1 0,0 0 2 0,0 0-4 16,-3-3 1-16,3 3 1 0,0 0-1 0,0 0-9 16,0 0-13-16,0 0 6 0</inkml:trace>
  <inkml:trace contextRef="#ctx0" brushRef="#br0" timeOffset="438651.0738">17931 14092 8 0,'0'0'19'0,"0"0"9"0,0 0-3 0,0 0-3 16,0 0 6-16,0 0 1 0,0 0 1 0,0 0-4 15,0 0 3-15,0 0-10 0,0 0-4 0,0 0-1 0,0 0 3 16,0 0 0-16,0 0-10 0,0 0 2 15,0 0 3-15,0 0-3 0,-9-8-3 0,9 8 1 16,0 0-2-16,0 0 2 0,0 0-4 0,0 0 4 16,0 0-6-16,0 0 2 0,0 0 0 0,0 0 3 15,0 0-3-15,0 0 2 0,-3-2-3 0,3 2-1 0,0 0-1 16,0 0 8-16,-1-7-6 0,1 7-1 16,0 0 0-16,0-4 3 0,0 4 0 0,0 0-1 15,0 0 2-15,-4-3 6 0,4 3 1 0,0 0-6 16,0 0-1-16,0 0 0 0,0 0 0 0,0 0 1 15,0 0 0-15,0 0 5 0,0 0-9 0,0 0 7 0,0 0-5 16,0 0-3-16,0 0 4 0,0 0 3 0,0 0-3 16,0 0-5-16,0 0-2 0,0 0 0 15,0 0 1-15,0 0 12 0,0 0-8 0,0 0-3 16,0 0 4-16,0-3-3 0,0 3 0 0,0 0-1 16,0 0 2-16,0 0 2 0,0 0-2 0,0 0 1 15,0 0 3-15,0 0-5 0,0 0 3 0,0 0-2 0,0 0 5 16,0 0-1-16,0 0-2 0,0 0 2 15,0 0 2-15,0 0 2 0,0 0-4 0,0 0 3 16,0 0 0-16,0 0-3 0,0 0 0 0,0 0-3 16,0 0-1-16,0 0 1 0,0 0-6 0,0 0 1 15,0 0-7-15,0 0-6 0,0 0-6 0,0 0 1 16,0 0-8-16,0 0-7 0,0 0 1 0,0 0 1 16,0 0-1-16,0 0 0 0,0 0 1 0,0 0 2 0,0 0-3 15,0 0-18-15,0 0-56 0,16 2 25 16</inkml:trace>
  <inkml:trace contextRef="#ctx0" brushRef="#br0" timeOffset="439136.3931">18071 14048 43 0,'-6'-4'47'0,"6"4"-5"0,-2-1-8 0,2 1 1 0,0 0-1 16,-6-4-7-16,6 4 1 0,0 0-7 0,0 0 0 16,-3-2 6-16,3 2-13 0,0 0 7 15,0 0-7-15,0 0-4 0,0 0-2 0,0 0 0 16,-6-3 1-16,6 3-2 0,0 0-2 0,0 0 1 15,0 0-9-15,0 0 1 0,0 0 4 0,0 0 1 16,0 0-3-16,0 0-2 0,0 0 3 0,0 0 1 16,0 0-4-16,0 0 4 0,0 0-3 0,0 0 3 0,0 0 1 15,0 0-2-15,0 0 6 0,0 0-8 16,0 0 2-16,0 0 5 0,0 0-11 0,0 0 3 16,0 0-4-16,0 0-2 0,0 0-8 0,0 0 11 15,0 0-9-15,0 0-2 0,0 0-1 0,0 0-3 0,0 0-2 16,0 0 1-16,0 0-1 0,0 0-1 0,-4-2 1 15,4 2 1-15,0 0 6 0,0 0-3 16,-5-1 3-16,5 1 5 0,0 0-4 0,0 0 1 16,-10-1 4-16,10 1 3 0,-5-1 3 0,5 1-4 15,0 0 2-15,0 0-2 0,-8-3 3 0,8 3-4 0,-5-1 5 16,5 1-3-16,-5-3 0 0,5 3 0 0,0 0-2 16,0 0-6-16,-9 0-13 0,9 0 7 0</inkml:trace>
  <inkml:trace contextRef="#ctx0" brushRef="#br0" timeOffset="440626.0817">17058 13935 8 0,'0'0'0'0,"0"0"2"16,0 0-2-16,-1-4 1 0,1 4-3 15,0 0 5-15,0 0-3 0,0 0-2 0,0 0 2 16,0 0 0-16,0 0 4 0,0 0-5 0,-2-4-2 16,2 4 9-16,0 0-6 0,0 0 0 0,0 0 1 15,0 0-2-15,0 0 0 0,0 0-2 0,0 0-2 16,0 0 8-16,0 0-5 0,0 0-2 0,0 0 7 15,-6-2 0-15,6 2-2 0,0 0 1 0,0 0-5 0,-2-3 4 16,2 3-4-16,0 0 3 0,0 0 0 16,-2-4 0-16,2 4 2 0,0 0-4 0,0 0 3 15,0 0 1-15,0 0-3 0,0 0-1 0,0 0 2 16,0 0-2-16,0 0-1 0,0 0 4 0,0 0-2 0,0 0-1 16</inkml:trace>
  <inkml:trace contextRef="#ctx0" brushRef="#br0" timeOffset="441478.8446">16838 14063 2 0,'0'0'-1'16</inkml:trace>
  <inkml:trace contextRef="#ctx0" brushRef="#br0" timeOffset="441528.5851">16832 14086 1 0</inkml:trace>
  <inkml:trace contextRef="#ctx0" brushRef="#br0" timeOffset="477715.8017">17060 14114 1 0,'0'0'13'0,"0"0"2"0,0 0-5 15,-5-5 1-15,5 5-2 0,0 0-1 0,0 0-2 16,-6-4 2-16,6 4 1 0,0 0-4 0,-2-1 2 16,2 1-3-16,0 0-2 0,-7-3 2 0,7 3 2 15,0 0-4-15,-4-4 1 0,4 4-2 0,-1-4 1 16,1 4 4-16,0 0-1 0,-4-4-3 0,4 4 3 15,0 0-2-15,0 0-1 0,-4-2 0 0,4 2 8 16,0 0-8-16,0 0 2 0,-4-1 1 0,4 1-2 16,0 0-1-16,0 0 2 0,0 0 6 0,-6-2-11 15,6 2 3-15,0 0 2 0,0 0-1 0,-4-2-1 16,4 2 1-16,0 0-1 0,0 0-3 0,-5-2 2 16,5 2 3-16,0 0-5 0,-4-3 8 0,4 3-6 15,-5-4-1-15,5 4 2 0,-5 0-2 0,5 0-2 16,-4-2-3-16,4 2-1 0,0 0 5 0,-6-3-2 15,6 3 3-15,-7-1-2 0,7 1 0 0,0 0-4 16,0 0-2-16,-5-1 0 0,5 1-2 0,0 0 0 16,0 0-3-16,-5-3-12 0,5 3-25 0,0 0 12 15</inkml:trace>
  <inkml:trace contextRef="#ctx0" brushRef="#br0" timeOffset="480394.1741">17165 13943 13 0,'0'-6'12'0,"0"6"-1"0,0 0-2 0,0 0 0 15,0 0 2-15,0 0-2 0,0 0 1 0,0 0-3 16,0 0-3-16,0 0 2 0,0 0 2 0,0 0-2 16,0 0-3-16,0 0-1 0,0 0 4 0,0 0 0 15,0 0 4-15,0 0-9 0,0 0 1 0,0 0 7 16,0 0-6-16,0 0 7 0,0 0 1 0,0 0 2 16,0 0-2-16,0 0-2 0,0 0 1 0,0 0 0 15,0 0 0-15,0 0-3 0,-5-3 3 0,5 3-1 16,0 0-6-16,0-4 5 0,0 4-4 0,0 0 4 15,-4-5-8-15,4 1 6 0,0 4-5 0,0 0-1 16,-2-4 3-16,2 4-3 0,-2-3 4 0,2 3-2 16,0 0 2-16,0 0-4 0,-1-5 3 0,1 5-1 15,0 0-2-15,0 0 1 0,0 0-1 0,-2-4 1 16,2 4 2-16,0 0-3 0,0 0 0 0,0 0 0 16,-2-4-1-16,2 4-2 0,0 0 6 0,0 0-1 15,0 0-1-15,0 0-2 0,0 0 3 0,0 0-2 0,0 0 1 16,0 0-1-16,0 0 2 0,-2-2-1 0,2 2-5 15,0 0-2-15,0 0 3 0,0 0-8 16,0 0 2-16,0 0 5 0,0 0-8 0,0 0 1 16,0 0-1-16,0 0-1 0,0 0 1 0,0 0-3 0,0 0-1 15,0 0 2-15,0 0 2 0,0 0 1 0,0 0-2 16,0 0 0-16,0 0 3 0,0 0 0 16,0 0-10-16,0 0 19 0,0 0-8 0,0 0-6 15,0 0-16-15,0 0 9 0</inkml:trace>
  <inkml:trace contextRef="#ctx0" brushRef="#br0" timeOffset="480456.0083">17145 13899 48 0,'0'0'-8'0,"0"0"-9"0,0 0 27 0,0 0-16 0,0 0 4 15,0 0-3-15,0 0-4 0,0 0 2 0</inkml:trace>
  <inkml:trace contextRef="#ctx0" brushRef="#br0" timeOffset="484781.9093">17090 13840 30 0,'-7'18'36'0,"-1"9"-4"0,-1 4-2 0,0-4-1 16,-4 6 5-16,0-2-9 0,-1-1-2 0,0 0 6 16,1 0-9-16,-1-5 1 0,1 2 4 0,-1-3-2 15,1-3-7-15,1-3-3 0,2 1 6 0,0-3-8 16,-2 0 0-16,2 0 3 0,-1-1 1 0,1-2-7 16,5-2-3-16,-3 0-10 0,1-3-9 0,-1 0-8 15,3 0-9-15,1-3-36 0,0 0-71 0,-1 0 32 16</inkml:trace>
  <inkml:trace contextRef="#ctx0" brushRef="#br0" timeOffset="545266.8299">12503 4044 59 0,'4'-3'77'0,"-3"0"-9"0,2-1-11 15,-3 4-3-15,4-2-3 0,-4 2-9 0,4-4 4 16,-4 4-1-16,8 0 6 0,-8 0 2 0,12 0 3 16,-6 2 5-16,2 1 0 0,0-1-6 0,2 4-3 15,-1 0-7-15,2 0 0 0,-2 1-4 0,0-1-2 16,0 2-7-16,0 1 3 0,0 0-1 0,-2-3-3 15,0 3-2-15,-1-1-1 0,1 1-6 0,-3-2-2 16,-3-1-1-16,3-1-1 0,0 0 9 16,-2 1-15-16,-2 0 5 0,3 0-5 0,-3 0 2 0,1 1 1 15,-2-2-3-15,-2 0-7 0,-2 2-9 0,1-2-10 16,-1 0-18-16,0 1-8 0,1-3-14 16,-6 2-13-16,1 0-22 0,0-1-18 0,-4 2-66 15,-1-2-186-15,-2 0 83 0</inkml:trace>
  <inkml:trace contextRef="#ctx0" brushRef="#br0" timeOffset="660780.1434">16185 9699 1 0,'4'-5'9'0,"-3"-2"0"0,4 1-6 0,-1-1 3 15,-1 1-1-15,1-4 4 0,-1 4-6 0,-1 0 2 0,-1-1 1 16,3 1-5-16,-3 1 9 0,3-1-7 0,-4 2 1 16,2 1-2-16,0-1 3 0,-2 4-6 0,1-7-2 15,-1 7-1-15,1-3-9 0,-1 3-12 16,0 0 5-16</inkml:trace>
  <inkml:trace contextRef="#ctx0" brushRef="#br0" timeOffset="681511.7204">16163 13746 10 0,'0'0'19'0,"0"0"8"16,0 0 4-16,4-3-5 0,-4 3 2 0,0 0-2 16,0 0-2-16,0 0 4 0,0 0-4 0,0 0 6 15,0 0-8-15,0 0 6 0,0 0-11 0,0 0 0 16,0 0-8-16,0 0-4 0,0 0-12 0,0 0-11 16,0 0-13-16,0 0-22 0,0 0-57 0,0 0 26 15</inkml:trace>
  <inkml:trace contextRef="#ctx0" brushRef="#br0" timeOffset="683513.9086">16171 13759 11 0,'0'0'0'0,"1"8"-3"0,-1-8-1 0,2 5 1 15</inkml:trace>
  <inkml:trace contextRef="#ctx0" brushRef="#br0" timeOffset="690412.4772">16099 13693 6 0,'0'0'6'0,"0"0"-3"0,0 0-6 16,0 0-2-16,0 0 0 0</inkml:trace>
  <inkml:trace contextRef="#ctx0" brushRef="#br0" timeOffset="720108.8704">16359 14161 6 0,'0'0'9'0,"0"0"-3"0,0 0 0 0,0 0 0 16,0 0-1-16,0 0-6 0,0 0 6 0,0 0-9 15,0 0 10-15,0 0-3 0,0 0 0 0,0 0-1 16,0 0 0-16,0 0 3 0,0 0 0 0,0 0 1 15,0 0-5-15,0 0 1 0,0 0-3 0,0 0 2 16,0 0 3-16,0 0-5 0,0 0 4 0,0 0-1 16,0 0-5-16,0 0 0 0,0 0 3 0,-5-3 2 15,5 3 0-15,0 0-8 0,0 0-7 0,0 0-12 16,0 0 5-16</inkml:trace>
  <inkml:trace contextRef="#ctx0" brushRef="#br0" timeOffset="770401.1872">16125 13708 11 0,'0'0'20'0,"-4"-4"2"0,4 4-8 16,-1-5 3-16,1 5-3 0,-3-1 1 15,3 1-6-15,0 0 1 0,-1-4 1 0,1 4-5 0,0 0 2 16,-4-3-1-16,4 3 0 0,0 0-1 0,0 0 0 16,-5-1-2-16,5 1-5 0,0 0-2 0,0 0 0 15,0 0-2-15,0 0-3 0,0 0-1 0,0 0-2 16,0 0 2-16,0 0 0 0,0 0-2 0,0 0-9 16,0 0 20-16,0 0-8 0,0 0 2 0,0 0-2 15,0 0-5-15,5 11-14 0,-5-11 7 0</inkml:trace>
  <inkml:trace contextRef="#ctx0" brushRef="#br0" timeOffset="794043.7828">16130 14034 13 0,'0'0'34'0,"0"0"-5"0,0 0-1 15,0 0-14-15,0 0 3 0,0 0-18 0,0-8-4 16,0 8-6-16,0 0-9 0,0 0-22 0,5-6 11 15</inkml:trace>
  <inkml:trace contextRef="#ctx0" brushRef="#br0" timeOffset="795239.021">16174 14015 2 0,'0'0'9'0,"0"0"2"0,0 0-2 16,0 0-6-16,0 0 5 0,0 0-4 0,0 0 1 15,0 0 2-15,0 0-3 0,0 0-1 0,0 0 6 16,0 0-7-16,0 0 3 0,0 0-1 0,0 0-11 16,0 0 12-16,0 0 2 0,2-2 1 0,-2 2 1 15,0 0 5-15,0 0-4 0,3-5 1 0,-3 5-5 16,0 0-1-16,2-3-1 0,-2 3 6 0,0 0-1 15,3-2 0-15,-3 2 0 0,5-4-4 0,-5 4 7 16,1-4-5-16,2 2 0 0,-3 2-3 0,3-5 1 16,0 2 3-16,-2 0-5 0,3 1-1 0,0 1 1 15,-1-2 6-15,1 0-8 0,-4 3 5 0,6-4-1 16,-2 2-1-16,-4 2-1 0,2-4 0 0,1 3 4 16,-3 1-10-16,6-4 5 0,-2 3 3 0,0-2 2 15,-1-1-5-15,1 2-1 0,-4 2 11 0,8-2-6 16,-3-1-6-16,-5 3 6 0,5-4-7 0,-1 4 5 15,-4 0 2-15,8-4-1 0,-4 3 4 0,-2-2-3 16,-2 3 5-16,5-4-5 0,-1 2-3 0,0 0 5 16,-4 2-1-16,7-4 0 0,-4 2 1 0,2 1-2 15,-1-1 0-15,0-1-1 0,-3-1 2 0,-1 4-7 0,8-3 8 16,-4 1-3-16,-4 2-3 0,5-3 5 16,0 2-1-16,-5 1-2 0,5-1 2 0,-2-3 1 15,-3 4-3-15,5-3 2 0,-5 3-1 0,5-4-2 16,-4 3 6-16,-1 1 4 0,4-3-4 0,-4 3 2 0,0 0-2 15,5-2-6-15,-5 2 7 0,5-3 4 0,-1 1-4 16,-1-1-4-16,-3 3 2 0,4-3 0 0,-2 0-3 16,-2 3-4-16,4-2 4 0,-4 2-5 15,4-1 6-15,-4 1 1 0,6-4-8 0,-6 4 8 16,0 0-8-16,5-1 5 0,-5 1 5 0,4-1 0 0,-4 1 4 16,6-4-9-16,-3 1-11 0,-3 3 9 0,7-5 9 15,-5 4-6-15,4-2-2 0,-6 3-8 16,7-4 5-16,-3 4 2 0,-4 0 6 0,6-2-13 0,-2 0 5 15,0 0 8-15,2 1-5 0,-2-2 1 0,-4 3-3 16,10-2 0-16,-5 0 9 0,-1 0-11 0,2-2 8 16,-1 3-1-16,1-1-10 0,0-1 5 0,-2 3-4 15,1-2 2-15,1 0-2 0,-6 2 6 16,12-4-8-16,-7 2 12 0,0-1-11 0,-1 0 4 16,2 2 1-16,-1-1 2 0,2 0 3 0,-2-2-4 0,-1 2 0 15,2-1 2-15,-1 1-7 0,2-2 3 0,-2 2 0 16,0-2-5-16,0 2 6 0,0 0 3 0,0-2-7 15,-1 1-1-15,2 0 5 0,0 1-1 0,-2-1-1 16,0 2 0-16,2-1-2 0,-1-2 7 0,-3 1-7 16,2 0-1-16,0 2 9 0,-1-1-5 0,-3 2-2 15,5-4 8-15,0 4-6 0,-3-4-3 0,-2 4 10 16,5-3-9-16,-5 3 2 0,6-2 9 0,-6 2-6 16,3-3-5-16,-3 3 2 0,4-1 2 0,-4 1-3 15,4-3 7-15,-4 3-6 0,6-1 3 0,-6 1-3 16,0 0 1-16,2-2-8 0,-2 2 4 0,0 0 4 15,0 0-10-15,0 0 8 0,5-3 0 0,-5 3-2 16,0 0 5-16,4-1-8 0,-4 1 5 0,2-3 3 16,-2 3-10-16,0 0 13 0,7-3-6 0,-7 3 3 15,0 0-6-15,4-2 1 0,-4 2-2 0,0 0 3 16,0 0 0-16,7-1-11 0,-7 1 5 0,0 0 10 16,0 0-4-16,0 0-1 0,3-2 2 0,-3 2 1 15,0 0-12-15,0 0 2 0,0 0 11 0,0 0 3 16,0 0-1-16,0 0-6 0,0 0 3 0,3-2 3 15,-3 2-6-15,0 0 9 0,0 0-5 0,0 0 1 16,4-3-5-16,-4 3 3 0,0 0-6 0,0 0-6 16,8-1-1-16,-8 1-7 0,4-3-1 0,-4 3-6 15,2-2-1-15,-2 2-11 0,9-3-3 0,-9 3-35 16,5 0-83-16,-1-3 37 0</inkml:trace>
  <inkml:trace contextRef="#ctx0" brushRef="#br0" timeOffset="845192.2146">16668 9508 14 0,'0'0'17'0,"0"0"-3"15,0 0 0-15,-6 3-3 0,6-3 0 0,0 0-3 16,-4 4 1-16,4-4 0 0,0 0-4 0,-3 3 3 16,3-3-2-16,0 0-3 0,0 0-3 15,0 0 3-15,0 0 2 0,0 0-4 0,0 0 0 0,-10-1-2 16,10 1 1-16,0 0-3 0,0 0 2 0,0 0-2 15,0 0-7-15,0 0 1 0,0 0-10 0,0 0-20 16,-5 1 8-16</inkml:trace>
  <inkml:trace contextRef="#ctx0" brushRef="#br0" timeOffset="875735.4377">14159 6657 1 0,'4'4'1'0,"-4"-4"0"0,4 2-2 0,-4-2 7 16,5 1-3-16,-2 2 2 0,-3-3-3 0,5 2 2 16,-5-2-1-16,4 1 1 0,-4-1 2 0,3 3-1 15,-3-3 0-15,7 1-6 0,-7-1 4 0,0 0 0 16,4 4-2-16,-4-4-2 0,2 2 3 0,-2-2 0 16,0 0-3-16,0 0-2 0,8 3 9 0,-8-3-5 15,0 2-3-15,0-2 3 0,0 0 2 0,5 2 0 16,-5-2-2-16,0 0-1 0,0 0-1 0,0 0 0 0,0 0 3 15,5 2-5-15,-5-2 4 0,0 0-1 16,0 0 8-16,3 3-1 0,-3-3-2 0,0 0-1 16,0 0 3-16,0 0-1 0,0 0-6 0,0 0 3 15,0 0-3-15,0 0 1 0,0 0-2 0,0 0 6 0,0 0-1 16,0 0-5-16,0 0 10 0,0 0-12 16,0 0 4-16,0 0 1 0,0 0 5 0,0 0-5 0,0 0 0 15,0 0-1-15,0 0-2 0,0 0 3 16,0 0 2-16,0 0-12 0,0 0 11 0,0 0-1 15,0 0 2-15,0 0-3 0,0 0 1 0,0 0-2 0,0 0-1 16,0 0 5-16,0 0-9 0,4 1-6 16,-4-1 18-16,0 0-3 0,2 4-9 0,-2-4 1 15,3 3-3-15,-3-3-2 0,2 5-10 0,0-3-20 16,0 1 8-16</inkml:trace>
  <inkml:trace contextRef="#ctx0" brushRef="#br0" timeOffset="876528.2381">14247 6750 11 0,'0'0'12'0,"0"0"2"15,0 0-2-15,0 0-2 0,0 0 1 0,4-4-1 0,-4 4-2 16,0 0 2-16,0 0-1 0,0 0-1 0,0 0-2 15,0 0 2-15,0 0-2 0,0 0 4 16,0 0-1-16,0 0 3 0,0 0-2 0,0 0-3 16,0 0 4-16,0 0 0 0,0 0-3 0,0 0-2 0,0 0 10 15,0 0 3-15,0 0-4 0,0 0 4 0,0 0-9 16,0 0 1-16,0 0 8 0,0 0-2 0,0 0-4 16,0 0-2-16,0 0-6 0,0 0 12 0,0 0-13 15,0 0 3-15,0 0 2 0,0 0-5 0,0 0-3 16,0 0 0-16,0 0 3 0,0 0-2 0,0 0-3 15,5-1 6-15,-5 1 1 0,0 0-5 0,0 0-2 16,0 0-7-16,0 0 8 0,0 0 3 0,0 0-8 16,0 0 4-16,0 0 4 0,0 0-1 0,0 0-2 15,0 0-10-15,0 0 7 0,0 0-1 16,0 0 2-16,0 0-1 0,0 0 1 0,0 0-9 0,0 0 10 16,0 0 3-16,0 0 2 0,0 0-2 0,0 0-6 15,0 0 5-15,7-4 0 0,-7 4-2 0,0 0 3 16,0 0-1-16,9 4 3 0,-9-4-1 0,10 1-1 15,-10-1 1-15,8-1-5 0,-8 1 9 0,6 1-6 16,-6-1 3-16,8-1 0 0,-8 1-4 0,9 1 0 16,-9-1 1-16,0 0 3 0,6 0-1 0,-6 0 1 15,0 0-4-15,7 0 0 0,-7 0 1 0,0 0-1 16,0 0-1-16,7-1 1 0,-7 1-7 0,0 0-5 16,8-2 13-16,-8 2-14 0,6 0-7 0,-6 0-2 15,7-3-10-15,-1 1-24 0,-2 1-59 0,-3-1 26 16</inkml:trace>
  <inkml:trace contextRef="#ctx0" brushRef="#br0" timeOffset="959119.6898">11317 11267 1 0,'-9'9'13'0,"3"1"-8"0,-1-2-5 16,1-1-4-16,2-1-3 0,2 0 2 0</inkml:trace>
  <inkml:trace contextRef="#ctx0" brushRef="#br0" timeOffset="1.00866E6">8900 7808 9 0,'6'11'16'0,"-1"1"-4"0,-1-1 1 0,3 2 1 0,-4-5-2 16,-1 4-1-16,2-3 6 0,-3-2-11 0,1-1 4 16,0 0-1-16,-2-3-3 0,0 1 1 15,-2 0-8-15,2-4-3 0,-6 4-1 0,6-4-17 0,-11-2-25 16,11 2 11-16</inkml:trace>
  <inkml:trace contextRef="#ctx0" brushRef="#br0" timeOffset="1.05096E6">20221 10374 6 0,'6'-2'13'0,"-4"-2"-2"0,-2 4 4 15,3-3-6-15,1 0-5 0,-4 3-8 16,9-3 7-16,-5 1-1 0,1-1-4 0,0 1-2 0,-1 1-6 16,1-2-9-16,-5 3 5 0</inkml:trace>
  <inkml:trace contextRef="#ctx0" brushRef="#br0" timeOffset="1.28245E6">5431 15343 42 0,'0'0'69'0,"0"0"-8"15,0 0-5-15,2-2-1 0,-2 2-6 16,0 0-8-16,5 0 11 0,-5 0-1 0,13-2-4 0,-4 2-5 15,0 2-8-15,2-2-6 0,2 2 10 0,0-2-8 16,5 2-4-16,1 0-6 0,-1 0 5 0,5 3-3 16,-4 0-8-16,-1-2-1 0,3 7 11 0,4-2-6 15,-1 4-3-15,3 1 6 0,-9-3 9 0,13 1-1 16,-2-2-3-16,1 1-6 0,0-1 1 16,-3-2-4-16,4 1 6 15,1 0-7-15,-3-2-5 0,2 3 6 0,-3-6-7 0,4 7 3 0,-2-4-10 0,1-1 3 16,1 3-1-16,3-3-1 0,-7 1 0 0,0-1 4 15,-8-2-5-15,7 2 0 0,3 0 6 0,-9-1-4 16,7-2 2-16,-1 2-7 0,-4-3 3 0,-2 1 7 16,0 2-14-16,6-1 3 0,1 0 3 0,-6 0 2 15,-1-3-3-15,0 1-4 0,10-1 5 0,-3 5 4 16,-7-4-7-16,5 1 8 0,4 0-6 0,-7-1 2 16,6 1 0-16,-2 1 0 0,1-2-6 15,-7-1 4-15,2 1-2 0,-2 1 3 0,1 0-1 0,0-1 2 16,-1 1-3-16,1-2-3 0,-3 2-5 0,2 0 6 15,-3-2-12-15,0 2 6 0,2-1-3 0,-3 0 3 16,2 1-2-16,-2-2 6 0,3 1 1 0,0 2 0 16,-2 0 3-16,4-3-3 0,-2 0 2 0,2 0 0 15,8-1 1-15,-9 1 5 0,7-2-7 0,-6-1 14 16,-1 2-11-16,5-3-3 0,-4 2-4 0,6-2 4 16,-5 2 1-16,4 1 1 0,-7-1-6 0,1 0 11 15,-1 1-3-15,11-2-3 0,-3 0 2 0,0-2 7 16,-6 5-3-16,9-3-16 0,-5 0 11 15,-5 3 4-15,1-1 5 0,6-1-13 0,-1 2 12 16,1-1-14-16,-4-2-1 0,-5 2 8 0,11-2-5 0,-10 1 2 16,3 1 0-16,5-1-12 0,-7 1 16 0,0-1-7 15,2 0 8-15,-2 0 0 0,6-1-8 0,-7 2 0 16,-2-2-1-16,4 1 10 0,-1 1-13 0,-3-1 8 16,1-2-2-16,-1 1 0 0,2 2 3 15,0-1 12-15,-1-2-13 0,-5 3 1 0,5 1 10 16,-2-2-12-16,-3 1 1 0,0 1 7 0,4-3-6 0,-6 1 1 15,3 2-6-15,-1 0 5 0,2-3 1 0,1 1-2 16,2 1 1-16,-2-2-7 0,2 5 1 0,-2-5 5 16,1 2-5-16,1-2-8 0,-3 0 8 0,1-2 1 15,-4 3-5-15,5-2-2 0,-8 3 3 16,3-1 3-16,-1 1 0 0,1-3 1 0,1 3-1 16,-3 1 5-16,0-5-7 0,-1 2 0 0,-1 1 4 0,-1 0-3 15,1 1 3-15,-3-4 8 0,1 2-7 0,-1 2-1 16,4-4 0-16,-3 3 4 0,0 0 5 0,0-2-8 15,-1 2-2-15,2 1 8 0,-3-3-8 16,1 0 3-16,-1 2 2 0,1 0 1 0,0-2 0 16,-2 3-4-16,-1-1 5 0,1 0-2 0,-4 2-4 15,5-5 11-15,-2 2-4 0,-3 3-1 0,5-5-6 0,-5 5-5 16,1-4 14-16,-1-2-6 0,0 1 9 0,4-1-5 16,-6 0 7-16,2-1-2 0,-3-2 10 0,2 1-3 15,-3-1 0-15,1-1-2 0,1-2 1 16,-2-1-7-16,0 2-4 0,-4-3 11 0,2 1-4 15,1-4-3-15,1 6 12 0,-2-6-21 0,-1 1 7 16,2 1-8-16,-1-1 9 0,2 1-1 0,0 3 5 0,-1 1-5 16,1 0 4-16,-1 0-6 0,0 1 5 0,0 1-7 15,4-2 2-15,-3 2 3 0,-1 0-5 16,5 1 3-16,-3-2 0 0,2 2 2 0,-3-1-2 16,-1 1 0-16,4 1 2 0,-2 0-12 0,-1 2 13 15,2-5-5-15,-5 5-2 0,3-2 2 0,-1 1-2 0,-1 1-2 16,1-3 1-16,-1-1-4 0,-1 1 2 0,-2 1 6 15,-1-2 0-15,1 1-2 0,1-1 0 0,-3 3 0 16,1-3-1-16,-1 1 7 0,-3-2-8 16,0 2 8-16,-2 1-6 0,2-1-1 0,-3-1 11 15,0 2-14-15,2 0 4 0,1 2-2 0,-4-1 3 0,1 2-7 16,3 0 7-16,-4-2-4 0,1 1 5 0,-1 1 2 16,4 1-4-16,-4-1-9 0,1 0 13 0,-2 0-5 15,1-1 8-15,0 3-19 0,-1 0 11 16,5-1 6-16,-6 2-9 0,2 0 6 0,0 1-7 15,-3 0 5-15,2 0-9 0,0 1-1 0,0 0 2 0,-3 1-3 16,2 0 12-16,-1-1-4 0,2 0-1 16,-4 3-3-16,4-1 1 0,-3 0-7 0,-1-1 4 15,3 2 4-15,-1-2 6 0,1 3-10 0,-2-2 1 16,0 3 5-16,1-2 1 0,2-2 5 0,-1 3 6 16,0-2-5-16,-7 1-15 0,9-3 2 0,1 2-1 15,2 3 2-15,-4-2-4 0,1 0 4 0,1 2 1 0,1 0-9 16,-3 0 8-16,2 1 3 0,-1 0 2 15,2 2-14-15,1-3 7 0,-1 3-4 0,0-2 3 16,0 2 2-16,3-1-2 0,-2-1 17 0,1 2-15 0,1-4 1 16,-4 4-2-16,2-1 5 0,0 1 1 15,-1-1 1-15,2 1-10 0,-2-2 6 0,0-1 4 16,2-1-1-16,0 2-3 0,-5-2 0 0,6 1 2 0,-6-2 0 16,4 2-5-16,-2 0 12 0,3-2-6 15,-3 1-5-15,2-1 4 0,-3-1 0 0,3 0 5 0,-2-2 16 16,2 1-13-16,-2 1-4 0,3-2 4 15,0 1-6-15,0-1 3 0,-1 0 3 0,-2 2-2 16,3-2-1-16,4-1-2 0,-4 2 1 0,1-2 1 16,-1 1 5-16,0 0-8 0,1-1 4 0,0 0-5 0,1 0 4 15,-1 2 3-15,3-2-8 0,-2 0 1 0,-1 1 0 16,3 0 1-16,1-1 5 0,-1 2-4 0,0-2 2 16,1 2-6-16,0-2 4 0,1 1 0 15,2 0-4-15,-2 1 5 0,2-1 1 0,6-1-3 16,-12 1 4-16,7 1-1 0,5-2 1 0,-9 0-4 15,4 1 2-15,5-1 4 0,-8 3-11 0,3-2 0 16,1 3 3-16,-1-2-1 0,1-1-5 0,1 2 6 16,0-1-8-16,-1 0 6 0,4-2 3 0,-4 3 2 15,4-3-2-15,-3 4-3 0,3-4 3 0,0 0 1 16,-4 2 7-16,4-2-3 0,0 0-2 0,-5 2-6 16,1 0 8-16,4-2-7 0,0 0 15 0,0 0-14 15,0 0 7-15,0 0-8 0,0 0 4 0,-5 2-4 16,5-2 3-16,0 0 2 0,0 0-2 0,0 0-3 15,0 0 3-15,0 0-2 0,0 0 3 0,0 0 7 16,-1 3-13-16,1-3 10 0,0 0-11 0,0 0 4 16,0 0 3-16,0 0 10 0,0 0-7 0,0 0-10 15,0 0 5-15,0 0-3 0,0 0 8 0,0 0-7 16,-2 5-3-16,2-5 11 0,0 0-5 0,-1 4-3 16,1-4 11-16,0 0-1 0,1 9-2 0,-1-6-5 15,0 3-1-15,0 2 1 0,2-2-4 0,-1 3 4 16,0-2 6-16,-1 0-6 0,0 0 2 0,1 0-2 15,-2-2 2-15,2 1 3 0,2-2-2 0,-2 5-4 16,0-4-1-16,2 6-2 0,-2-5 5 0,2 2-2 16,-2 0 2-16,2-2 2 0,-1 1 2 0,1 3-2 15,1-6 0-15,1 5 0 0,-2-1-3 0,3 1 2 16,-3-3-1-16,5 3 2 0,-4-3-4 0,1 2 4 16,0-2-4-16,0 1 2 0,-1-1 10 0,1-1-10 15,-1-1 3-15,0 2-7 0,1-1 3 0,-4-1-7 16,7 1 10-16,-3-1 2 0,-4 1-7 0,6-2-1 15,-3 1 2-15,-2-1 4 0,6 1-3 0,-3 2 1 16,-1-3-2-16,0 1 6 0,1-1-5 0,1 1 3 16,-1-2-6-16,3 2 1 0,-2 1 5 0,1-1-1 15,-2 1 3-15,5-1-12 0,-4 2 6 0,1-4-4 16,-2 2 0-16,2-1-1 0,0 2 0 0,-1-1 3 16,2-2-8-16,-2 0-1 0,7 1 4 0,-6-2 2 15,2 3-6-15,1-1 0 0,1-1-4 0,1 0 6 16,-1-1-1-16,2 0-4 0,2-1-9 0,-2 1-11 15,1 3-1-15,0-4-1 0,0 2-2 0,4-1-2 16,-5 2-25-16,6-1-72 0,-2 2 32 0</inkml:trace>
  <inkml:trace contextRef="#ctx0" brushRef="#br0" timeOffset="1.28589E6">13173 2963 56 0,'0'0'54'0,"0"0"-5"0,0 0-6 0,0 0-3 15,0 0-3-15,0 0-4 0,0 0-6 0,0 0-8 16,0 0 3-16,0 0-1 0,0 0-1 0,0 0-4 16,0 0-2-16,0 0-3 0,0 0 2 0,0 0 1 15,0 0-2-15,0 0-1 0,0 0 0 0,0 0-4 16,0 0 2-16,0 0-2 0,0 0 1 0,0 0-8 16,0 0 6-16,0 0-2 0,0 0-3 0,0 0-3 15,0 0-1-15,0 0 1 0,0 0-4 0,0 0 6 16,0 0-1-16,0 0 0 0,0 0-2 0,0 0 5 15,0 0-2-15,0 0-2 0,0 0 4 0,0 0-6 16,-4 12 8-16,4-8-4 0,0-4 8 0,-1 8-1 16,1-3-1-16,-1-2 0 0,1-3-2 0,0 8 3 15,-2-4-5-15,2-4 2 0,-1 4-2 0,1-4 4 16,0 4-5-16,0-4-2 0,-1 5 1 0,1-5 4 16,0 5 5-16,0-5-3 0,-2 5 17 0,2-1 6 15,-1 1-3-15,1 2-4 0,-1-4-2 16,1 3 4-16,0-2-5 0,-2-1-7 0,2 1 2 15,-1 1 5-15,1-1-8 0,0-4 1 0,-1 3 1 0,1-3-7 16,0 7 0-16,0-3 3 0,0 0-7 0,0 2 3 16,0-2-5-16,1 7 3 0,0-1 8 0,1 5 0 15,-1-2 1-15,-1 4-1 0,1-2-5 0,1 3-2 16,0 0 6-16,-2 6-4 0,2-5 5 0,-2 9 13 16,-2-2 0-16,2 3 1 0,-2-1 1 15,0-4-10-15,1-3 2 0,0-1-1 0,-1 0 0 0,1 4-2 16,-1-5 0-16,-1 7 7 0,2-8-19 0,1 1 12 15,-2 0-5-15,1-1-2 0,0-1-2 0,1-6 1 16,0 3 4-16,0-2-12 0,-1-2 10 0,1 2 2 16,1-3-11-16,-1 0 9 0,-1 2 0 15,1-2-7-15,0 2-4 0,1-1 3 0,-1 0 9 0,1 0-29 16,0-1-5-16,-1 0-21 0,0 1-11 0,0-4-18 16,2 1-12-16,-2 4-13 0,0-3-52 0,0 4-162 15,-2-4 72-15</inkml:trace>
  <inkml:trace contextRef="#ctx0" brushRef="#br0" timeOffset="1.28715E6">13421 2895 18 0,'18'3'32'0,"2"1"-1"0,0-1 0 15,-2-1 0-15,2 1-8 0,9 1-1 0,-11 1-1 16,10 1 1-16,-8-3-3 0,7 3-2 0,3-2 4 0,-2 1-3 16,1 1-4-16,2 0 4 0,-4 0-10 15,3-1 3-15,1 1 0 0,0 2 0 0,3 1-8 0,-2-1 2 16,-1 1 1-16,1-2 3 0,0 3-2 15,0-1-1-15,-2 2-3 0,2-3 0 0,0 2 6 16,-1-1-10-16,1-1 6 0,-2 2 5 0,1-1-10 16,1 3 5-16,1-4-5 0,-2 0 4 0,0 2-5 0,-2-2 3 15,3 2 6-15,-1-1-6 0,-2-4-2 0,3 4-3 16,-4-4 0-16,4 2 1 0,-10-2 1 16,4 2-4-16,-6-1 2 0,2-2-1 0,-2 0 4 15,-1 2-7-15,0-2 1 0,-2-1 1 0,0-2 6 16,-6 1-11-16,3 1 5 0,-1 0 2 0,-3 0-3 15,2-3 0-15,-2 3 9 0,-5-2-3 0,2 0 0 0,-1-1-5 16,-6 0 7-16,7 0 0 0,-3 0 0 16,-4 0 0-16,5 2 0 0,-5-2 11 0,6 1 0 15,-6-1 1-15,0 0 9 0,0 0 7 0,0 0 3 16,0 0 2-16,0 0 8 0,0 0-16 0,0 0 6 16,0 0-6-16,0 0 5 0,0 0-13 0,1-5-2 15,-1 5 2-15,0 0-17 0,-9-6 9 0,6 3 10 16,1 0 1-16,-3 1-3 0,5 2 2 0,-7-3 2 15,5 1-13-15,2 2 1 0,-4-6 6 0,4 6 4 16,-4-2-1-16,4 2-12 0,0 0 3 0,0 0 3 16,-4-1-6-16,4 1 1 0,0 0-6 0,0 0 0 15,0 0-2-15,0 0 4 0,0 0 0 0,0 0-6 16,0 0-6-16,0 0 0 0,-2 9 4 0,-1-4 1 16,3 6 1-16,-4 3 4 0,3 6-4 0,-3 4-5 15,-2 2 6-15,3-6-2 0,2 5-5 0,0 2-1 16,-2-1 12-16,-1 1 3 0,2-8-1 0,-1 2-8 15,2 3-2-15,-2 1 7 0,3 4-5 0,-1-2 8 16,-2 0-5-16,2 5 5 0,-1-4-7 0,-1 1 4 16,2-5-3-16,-3 3 1 0,4-8-1 0,0 7-1 15,-3-7 6-15,2 2-6 0,1 3 8 0,-1-4-6 16,1-2-1-16,-3 0 16 0,3-2-19 0,0-4 4 16,0 0-4-16,0 1 6 0,-1-2-6 0,-2 2 2 15,2-1 8-15,-1 1-8 0,2-5 5 0,-2 3-3 16,1-4 6-16,-2 2-10 0,1-2 9 0,2 0-4 15,-2-1 10-15,0-3-14 0,0 3 1 0,2-6 1 16,-3 7 3-16,3-3-3 0,-4-1 11 0,0 1-11 16,0-1 15-16,4-3-7 0,-11 6-1 0,7-3 3 15,-1-1 13-15,-1 0-2 0,-3 1-11 0,-3-2 1 16,1 1 0-16,2-4 1 0,-4 4 1 0,0-4 3 16,-1 2 1-16,-3-1 4 0,0-3 1 0,-3 1 9 15,4-1-2-15,-2 1-1 0,-3-4-2 0,1 1 3 16,-7-4-6-16,1 1 0 0,-3-4 4 0,4 3 2 15,-2-2-15-15,-4-2 8 0,3 1-1 0,1 1-2 16,-2 0-1-16,1-2 4 0,-2 0-5 0,1 2 9 16,2 0 11-16,-3 1 1 0,3-2 1 0,2 1 0 15,-5-3-7-15,3 5-1 0,-4-3-8 0,2 0 0 16,-2 2-6-16,4-1 4 0,-1 1-6 0,0 0 0 16,9 4 0-16,-2 0 4 0,1 1-4 0,1-1 1 15,0 0-3-15,-2 2 0 0,2 0-1 0,-1-1-3 16,0 3-1-16,0-3 0 0,2 3-4 0,0-1-2 15,0 4 4-15,0-1-4 0,2 1 1 0,2 0-4 16,0 1 2-16,2-1 1 0,3 0-4 0,0 1 4 16,9-1-3-16,-14 0-5 0,14 0-5 0,-10 2-9 15,6 0-3-15,4-2-16 0,0 0 5 0,-9 0-9 16,9 0 2-16,0 0 6 0,0 0-7 0,-10-2-8 16,10 2-12-16,0 0-11 0,0 0-13 0,0 0-21 15,0 0-26-15,-6 3-99 0,6-3-252 0,0 0 112 16</inkml:trace>
  <inkml:trace contextRef="#ctx0" brushRef="#br0" timeOffset="1.29355E6">16779 11139 22 0,'3'-16'36'0,"-6"1"0"0,3-2 2 0,3 2 0 15,-3-2 3-15,1 4 4 0,-1-1-2 0,1 3 7 16,-1 0-3-16,3 1 3 0,-3 0-2 0,1 5 8 16,-1-2-8-16,0 3-3 0,0 1-12 0,0-1 6 15,3 0-2-15,-3 4-10 0,1-4 8 0,-1 4-5 16,0 0 0-16,0 0 16 0,4 12 8 0,-3-1 4 0,-2 7-1 15,2 8 1-15,-1 3-2 0,0 3-1 0,0 3-2 16,0 1-4-16,4 9-7 0,-5-8-2 16,1-6-4-16,1 3-3 0,-1-3-5 0,2 1-2 15,-2 0-3-15,4-2-3 0,-1-2-4 0,-2-5 2 0,2 3-3 16,-2-10-3-16,-1 4-6 0,4-5-3 0,-3 0-5 16,2-3-8-16,-2-2-3 0,3 0-10 15,-1-1-1-15,-2-2-23 0,0-2-7 0,3 2-8 16,-3-4-10-16,0 2-18 0,2-1-17 0,-2-1-89 0,0 0-212 15,2 0 94-15</inkml:trace>
  <inkml:trace contextRef="#ctx0" brushRef="#br0" timeOffset="1.29428E6">16851 11012 73 0,'10'-5'81'0,"5"-5"-3"16,3 3 5-16,0 3-1 0,10-5-5 0,-1 3 0 15,5 0-4-15,-1 1-9 0,3 2-9 0,0-1-6 16,3 1-2-16,1 3-7 0,13 1 1 0,-12 0-1 15,1 0-1-15,0 3 3 0,12-2-16 0,-15 2-1 16,16 2 3-16,-14-3-8 0,0 2 0 0,11 3-5 16,-11-5 0-16,12 2 0 0,1-2-4 0,-12 0 0 0,-3-2 3 15,17-1 1-15,-17 1-2 0,17 1 4 16,-16-2-9-16,-1 0-2 0,3-2-2 0,-1 4 1 16,-3-1 3-16,-1-4-5 0,-1 2-2 0,-1 1 1 15,-2 0 1-15,0 0-1 0,-4 1 1 0,-6-1-4 0,-1 0 6 16,0-1-2-16,0 2-5 0,-7-2 4 0,-2 1-5 15,1-1 12-15,-2 1-11 0,-2 0 8 0,1 0-2 16,-9 0 1-16,10 1-2 0,-6-2 6 16,-4 1 6-16,8 0 12 0,-8 0 9 0,0 0 2 0,0 0 3 15,10 0-5-15,-10 0-2 0,0 0-5 0,0 0 4 16,0 0-9-16,-10 9-1 0,6-5-2 16,-4 3-6-16,3 1 5 0,-5 1-2 0,2 3-4 0,-1 4 5 15,2 2-4-15,-5 4-2 0,3 3 2 0,0 2 0 16,0-2-5-16,4 4-1 0,-2 1-2 0,3-2-6 15,1 1 8-15,1-3-6 0,-1 0 4 0,6 1-3 16,-3-2-1-16,2 3-3 0,1-2 2 0,1-1 0 16,-1-6 2-16,1-1-1 0,0 8 2 0,2-7-2 15,-4 6-2-15,1-7 1 0,0-1-1 0,2 0 2 16,-3-2 1-16,0 0-2 0,-1-2-5 0,1-1 3 16,-2-3 2-16,0 0 5 0,0-2-6 0,-2 1 3 15,0 1 3-15,-1-2-2 0,-3 0-1 0,-1 2-2 16,-1-1 2-16,-1 0-1 0,-3-4-1 0,-3 3 2 15,-2-1 0-15,-2-3-1 0,-1 0-7 0,-1-1 3 16,-7-2 1-16,-3-3-5 0,-1-2 0 0,-1 0-6 0,-3-1 6 16,-1-4-5-16,0 1-3 0,-13-5 3 15,0-1 1-15,1-1 1 0,-1 0 0 0,1 0-2 16,12 4 2-16,-13-2-6 0,15 3 6 0,-14-7-15 0,15 6-5 16,0 1-9-16,0-2-10 0,1 1-18 0,3-1-24 15,2 5-14-15,0-4-13 0,11 2-113 16,-7 1-246-16,-3-5 109 0</inkml:trace>
  <inkml:trace contextRef="#ctx0" brushRef="#br0" timeOffset="1.2946E6">17317 10800 15 0,'-1'23'101'0,"-4"4"2"0,0 8-2 0,-5 17 3 0,3 4-6 15,-2 1-3-15,0 2-10 0,1-1-7 0,1-2-5 16,3-7-11-16,4 0-9 0,0-15-3 0,0 2-13 15,7 10-3-15,-3-16-6 0,2-2-8 0,-1-3-6 16,-1-3-5-16,2-5-12 0,1 2-19 0,0-6-7 16,1 3-16-16,0-9-2 0,-1 0-10 0,3-1-19 15,-1 0-72-15,2 0-158 0,-1-5 70 0</inkml:trace>
  <inkml:trace contextRef="#ctx0" brushRef="#br0" timeOffset="1.29484E6">17721 11175 67 0,'9'29'91'0,"-3"2"-10"0,-2-1-14 0,2-1 4 15,-1-2-9-15,-4 0 5 0,8-3-10 0,-8-6-15 16,2 2-3-16,-1-4-12 0,3 0-7 15,-2-5-8-15,-2 0-9 0,2-4-6 0,2-3-6 16,-2 1 0-16,3-3-6 0,-6-2-12 0,9-1-14 0,-3-4-6 16,-1-2-46-16,4-3-100 0,-4 0 44 0</inkml:trace>
  <inkml:trace contextRef="#ctx0" brushRef="#br0" timeOffset="1.29501E6">17909 11247 110 0,'5'11'115'0,"-10"-1"0"0,5 2-10 15,-2 3 7-15,-2 2-6 0,0 1-6 0,1 2-11 16,-2-1-7-16,0 1-6 0,0-1-13 0,1 0-2 16,3 0-5-16,-2-1-10 0,2-4-17 0,1 0-8 15,0-2-8-15,0 0-19 0,1-1-18 0,2-3-21 16,-2 1-20-16,2-2-10 0,-2 0-10 16,3-3-8-16,-3 1-58 0,-1-1-165 0,0 1 73 0</inkml:trace>
  <inkml:trace contextRef="#ctx0" brushRef="#br0" timeOffset="1.30182E6">20187 10378 2 0,'0'0'28'0,"0"0"3"0,-4-2-2 0,4 2-3 16,0 0-2-16,0 0 2 0,0 0 2 15,0 0-3-15,0 0-1 0,-2-4-1 0,2 4 6 16,-2-4-10-16,2 4-3 0,0 0 3 0,0 0-2 15,0 0 2-15,0 0-2 0,-3-3-1 0,3 3-1 0,0 0-6 16,0 0-4-16,0 0-4 0,0 0 5 0,0 0 5 16,0 0-3-16,0 0-6 0,0 0 1 0,0 0 4 15,0 0-4-15,0 0 8 0,0-5-6 16,0 5 0-16,0 0-2 0,0 0-4 0,0 0 6 0,0 0-4 16,0 0 0-16,0 0-3 0,0 0 4 0,0 0-2 15,0 0-1-15,0 0 2 0,0 0 1 0,0 0-9 16,0 0 4-16,0 0 2 0,0 0-3 0,0 0 1 15,0 0-1-15,0 0-3 0,0 0 4 0,0 0-1 16,0 0 7-16,0 0-6 0,0 0-1 0,0 0 5 16,0 0-2-16,0 0-3 0,0 0 3 0,0 0-2 15,0 0 1-15,0 0 3 0,0 0-6 0,0 0 2 16,0 0 1-16,0 0-1 0,0 0 0 0,0 0-2 16,0 0-1-16,0 0-5 0,0 0 0 0,0 0-3 15,0 0 2-15,0 0 0 0,0 0-5 0,0 0 0 16,0 0-5-16,0 0 2 0,0 0 1 0,0 0-3 15,0 0 3-15,0 0-3 0,15 5 0 0,-15-5-12 16,8 0-38-16,-8 0 17 0</inkml:trace>
  <inkml:trace contextRef="#ctx0" brushRef="#br0" timeOffset="1.30279E6">20360 10410 5 0,'0'0'10'0,"0"0"0"0,0 0-4 0,0 0 2 0,0 0-5 15,0 0-1-15,0 0-5 0,0 0-2 0,0 0-1 16,0 0-7-16,0 0 3 0</inkml:trace>
  <inkml:trace contextRef="#ctx0" brushRef="#br0" timeOffset="1.30421E6">20542 10218 2 0,'-4'-3'85'16,"1"1"-6"-16,3 2-3 0,-6-3 9 0,6 3-12 15,-4-4-2-15,4 4-2 0,-2-5-1 0,-1 3-6 16,3 2 5-16,0 0-10 0,0 0-16 0,-1-3 4 16,1 3-8-16,0 0-9 0,9-2-5 0,0-1 9 15,1 1-8-15,5-1-1 0,3 1-5 0,2 2 3 16,2-2 0-16,9 2-9 0,-2 0 4 0,6 2 0 16,-7 0-4-16,6 2 0 0,0 0 2 0,0-1 7 15,-2 3-11-15,1-1 3 0,2-3 2 0,-1 4 4 16,1 0-5-16,1-1 2 0,3 0-4 0,-2 0 0 0,3 0-2 15,-4 0 0-15,1 1 5 0,-3-1-3 16,-1 0 5-16,-1 1-9 0,-1-1 6 0,1 2-2 16,-4-3 14-16,0 1-3 0,-7-2 5 0,1 1-10 15,-3-1-5-15,0 1 1 0,-5-1 3 0,1 0-1 16,-1-1 0-16,-2 1-4 0,-2-2-4 0,0 1 2 16,-2-2 1-16,-2 1-4 0,2 1 5 0,0-1-7 15,-3-1 1-15,0 1-1 0,-5-1 2 0,9-1-8 16,-9 1 3-16,10 0-14 0,-10 0-7 0,6-1-4 0,-6 1-7 15,6-4-1-15,-6 4-2 0,2-1-21 0,-2 1-2 16,0-6-18-16,0 6-10 0,-2-5-10 16,-2 3-15-16,-3-1-68 0,-7 0-190 0,1 2 85 15</inkml:trace>
  <inkml:trace contextRef="#ctx0" brushRef="#br0" timeOffset="1.30467E6">20540 10419 15 0,'12'-1'86'0,"1"-2"-1"0,0 3 1 16,6 3-1-16,0-3-1 0,10 3-10 0,2 2-7 16,-3-2-8-16,3 3 3 0,1-1-9 0,0 4-1 15,2 0-5-15,-2-2-1 0,1 6-3 0,4-4-9 16,-2 1-5-16,-1 2 8 0,-2 0-10 0,4 0 4 16,0 0-1-16,1 1-2 0,12 0-3 15,-14-3 5-15,3 3-1 0,0-2-5 0,1-2-5 0,-3 1 1 16,1-2-7-16,-2 0 12 0,0-2-6 0,-3 1-4 15,-1 0 6-15,-4-2 4 0,1 1 2 0,-6-2 2 16,-2-2 1-16,0 0-7 0,-1 1 0 0,-2-2 0 16,0 2 1-16,-2-1-7 0,-2 0-4 0,-4-1 3 15,1-1-2-15,-1 0-4 0,-2 0 5 0,-7 0-2 16,12 0-7-16,-8 0 11 0,-4 0-10 0,7 0 3 16,-7 0 2-16,0 0-6 0,6 2-6 0,-6-2-11 15,0 0-26-15,0-7-34 0,0 7-29 0,-5-8-14 16,-3 4-12-16,-2-2-92 0,-8-2-234 0,-1 1 104 0</inkml:trace>
  <inkml:trace contextRef="#ctx0" brushRef="#br0" timeOffset="1.30502E6">20695 10641 64 0,'27'18'82'16,"1"-3"-1"-16,3 1-10 0,1-2 6 0,2-1-13 15,2 1-5-15,0 1-8 0,0-2-6 0,3-3 2 16,-3 2-13-16,2-2-1 0,-2 0 2 0,1-1-8 16,3 0-1-16,-1-5-6 0,-3 1 2 0,-1-3 0 15,-5 4-5-15,2-5-2 16,-1 4 1-16,-12-3-5 0,4-1-9 0,-5 0-6 0,1-1-13 0,-5 1-8 16,0-1-21-16,-5 2-36 0,0-1-43 0,-4-2-135 15,-5 1 60-15</inkml:trace>
  <inkml:trace contextRef="#ctx0" brushRef="#br0" timeOffset="1.30535E6">20318 10571 94 0,'10'10'97'16,"-1"6"-6"-16,4 10 2 0,2-2-2 16,1 3-10-16,0-1-3 0,2 3-9 0,2 1 0 0,0 0-10 15,-4-1-9-15,6-2-6 0,-1 3-1 0,-2-6-9 16,0 3 5-16,1-3-3 0,-3-3-14 0,0 2 2 15,-1-2-2-15,2 0-7 0,-3 1-6 0,-2-8-11 16,-1 0-10-16,2 0-9 0,-1-2-7 0,-1-1-23 16,0 2-16-16,-3-4-9 0,5 2-75 0,-5-3-163 15,-1-1 72-15</inkml:trace>
  <inkml:trace contextRef="#ctx0" brushRef="#br0" timeOffset="1.30564E6">20861 10518 24 0,'25'14'100'0,"4"1"-9"16,-1 1-8-16,0 2-1 0,1 2-6 0,0 0-7 0,1 1-3 16,0 2-13-16,0-2 4 0,2 3-8 0,-2-5-8 15,-1 3-2-15,2-1-3 0,-3-2-9 0,0-1-11 16,3 0-24-16,-6-3-19 0,2 2-26 16,0-1-25-16,-3 0-47 0,-6-6-133 0,1 2 60 0</inkml:trace>
  <inkml:trace contextRef="#ctx0" brushRef="#br0" timeOffset="1.30593E6">22249 10646 172 0,'0'0'160'0,"0"0"-9"0,-18 4-8 0,4-2-7 16,0-1-3-16,-4 1-6 0,-12 3-4 0,2 0-7 15,-3-1-8-15,2 2-10 0,-5-2-8 0,-3 3-14 16,1 1-8-16,-17 8-7 0,4 0-10 0,-3-3-9 16,-1 2-10-16,-2-4-7 0,4 6-9 0,-1-7-4 15,13 3-8-15,4-3-9 0,1 0-7 0,6 0-17 16,1-3-32-16,12 0-35 0,4 0-22 0,-3 2-21 0,6 3-109 15,3-3-267-15,0 2 118 0</inkml:trace>
  <inkml:trace contextRef="#ctx0" brushRef="#br0" timeOffset="1.3062E6">22379 10726 36 0,'-2'6'80'16,"-2"4"2"-16,-2 1-13 0,-6 5 3 0,-7 7-20 16,-5 2 7-16,1 0-14 0,-3-2-7 0,-1 3-10 15,-5-3-6-15,3-4 4 0,-2 1-18 0,1-2 2 16,0-4 2-16,3-3-6 0,-2-2 2 0,12-4-10 15,-2 2 9-15,4-5-4 0,3 2-20 0,2-1-27 16,0 0-56-16,4-3-109 0,3 2 48 0</inkml:trace>
  <inkml:trace contextRef="#ctx0" brushRef="#br0" timeOffset="1.30637E6">22236 10877 16 0,'-47'20'141'0,"11"-1"-19"0,-10 5-7 0,-1 1-16 15,-2 3-16-15,0-3-41 0,-2 3-60 0,-6 4-82 16,2 0-109-16,-32 11 48 0</inkml:trace>
  <inkml:trace contextRef="#ctx0" brushRef="#br0" timeOffset="1.31553E6">18232 10305 5 0,'0'0'7'0,"0"0"0"16,0 0-7-16,0 0 4 0,0 0-2 0,0 0 2 15,0 0 0-15,0 0-3 0,0 0 8 0,0 0-7 16,0 0-5-16,0 0 3 0,0 0 5 16,0 0-5-16,0 0 1 0,2-4-1 0,-2 4 2 0,0 0-2 15,0 0 3-15,0 0-1 0,0 0-12 0,0 0 11 16,0 0-9-16,0 0 9 0,0 0-1 0,0 0-3 15,0 0 6-15,0 0-3 0,0 0-7 0,0 0 8 16,0 0-1-16,0 0-6 0,0 0 10 0,0 0-5 16,0 0 2-16,0 0 3 0,0 0-5 0,0 0 2 15,0 0 0-15,0 0 2 0,0 0-5 0,0 0-5 16,0 0 12-16,0 0-9 0,0 0 5 0,0 0 4 16,0 0 0-16,0 0-3 0,0 0 4 0,0 0-6 15,0 0 0-15,0 0-4 0,0 0 5 0,0 0 5 16,0 0-9-16,0 0 4 0,0 0 1 0,0 0-4 15,0 0 2-15,0 0 4 0,0 0-2 0,0 0-1 16,0 0 0-16,0 0 0 0,0 0 1 0,0 0-2 16,0 0 0-16,0 0 4 0,0 0-9 0,0 0 6 15,0 0-2-15,0 0 4 0,0 0-1 0,0 0 1 16,0 0-2-16,0 0 1 0,0 0-1 0,0 0-6 16,0 0-1-16,0 0 11 0,0 0-6 0,0 0-3 15,0 0 5-15,0 0 3 0,0 0-3 0,0 0 2 16,0 0-7-16,0 0 5 0,0 0-1 0,0 0-4 15,0 0-2-15,0 0 6 0,0 0-10 0,0 0 11 16,0 0-1-16,0 0-2 0,0 0-1 0,0 0 2 16,0 0-3-16,0 0 4 0,0 0-3 0,0 0 1 15,0 0 4-15,0 0-1 0,0 0 0 0,0 0 1 16,0 0-3-16,0 0 1 0,0 0-3 0,0 0 5 16,0 0-1-16,0 0 1 0,0 0-5 0,0 0 3 15,0 0 6-15,0 0-7 0,0 0 6 0,0 0-5 16,0 0 1-16,0 0-1 0,0 0-2 0,0 0 5 15,0 0-5-15,0 0-2 0,0 0 5 0,0 0 1 16,0 0-4-16,0 0-1 0,0 0 4 0,0 0 1 16,0 0-2-16,0 0-3 0,0 0 3 0,0 0 0 15,0 0 1-15,0 0 0 0,0 0-5 0,0 0 3 16,0 0 4-16,0 0 0 0,0 0-1 0,0 0-3 16,0 0 0-16,0 0 3 0,0 0-5 0,0 0 1 15,0 0 0-15,0 0 0 0,0 0-5 0,0 0-7 0,0 0 4 16</inkml:trace>
  <inkml:trace contextRef="#ctx0" brushRef="#br0" timeOffset="1.31599E6">18225 10285 2 0,'0'0'4'0,"0"0"-4"0,0 0 1 16,0 0-3-16,0 0-1 0</inkml:trace>
  <inkml:trace contextRef="#ctx0" brushRef="#br0" timeOffset="1.32024E6">20572 10215 7 0,'-3'-2'18'0,"3"2"-2"0,0 0-2 0,0 0 2 15,0 0-2-15,0 0-10 0,0 0 5 16,-3-4-1-16,3 4 0 0,0 0 1 0,0 0-1 15,0 0 1-15,0 0-3 0,0 0 0 0,0 0-4 0,0 0 5 16,0 0 1-16,0 0-7 0,0 0 3 0,0 0-2 16,0 0-4-16,-4-2 7 0,4 2-5 0,0 0 1 15,0 0 1-15,0 0 4 0,0 0-5 16,0 0 0-16,0 0-6 0,0 0 6 0,0 0-4 0,0 0 0 16,0 0 8-16,0 0-6 0,0 0 2 0,0 0-6 15,0 0 3-15,0 0 6 0,0 0-1 0,0 0-1 16,0 0-1-16,0 0-1 0,0 0 2 0,0 0-4 15,0 0 2-15,0 0-2 0,0 0 3 16,0 0 0-16,0 0-2 0,0 0 0 0,0 0 3 0,0 0-3 16,0 0-3-16,0 0-2 0,0 0 2 0,0 0-3 15,0 0 1-15,0 0-7 0,0 0 2 0,0 0-12 16,0 0-25-16,0 0 12 0</inkml:trace>
  <inkml:trace contextRef="#ctx0" brushRef="#br0" timeOffset="1.32227E6">20655 10181 2 0,'0'0'24'15,"8"1"-3"-15,-8-1-2 0,5 0-2 0,-5 0 4 16,0 0-5-16,9 2-3 0,-5-1 0 0,-4-1 6 16,5 2-13-16,-5-2 7 0,0 0-1 0,9 2-2 15,-9-2 0-15,8 2 4 0,-3-1 0 0,-5-1 0 16,9 2-6-16,-3-2-1 0,-1 2 4 0,-1-1 2 16,3-1-4-16,-7 0 0 0,12 0 0 0,-5 2-4 15,-2-2 1-15,1 1 5 0,1-1-8 0,0 1 9 16,1 1-5-16,0-1-1 0,-1-1-4 0,2 2 5 15,-1-2-2-15,2 1 4 0,-2 0-5 0,1 0 3 16,1 0-1-16,0-1-5 0,-1 0 6 0,-2 1-3 16,0 1 2-16,6-2-8 0,-3 0 12 0,-2 1-1 15,6-1-2-15,-4 1-1 0,-1 0-1 0,3 1 3 16,-6 1-4-16,2-3 3 0,2 1-2 0,-3-1-12 16,0 1 8-16,1 1 0 0,3 0 8 0,-1 0-11 15,-1 2 7-15,-2-1-7 0,2 0 9 0,0 0-5 16,0-1-10-16,3 0 7 0,-7 1 3 0,4 0-5 15,-1-1 11-15,1-1-5 0,-3 2 2 0,2-2-1 16,0 1-4-16,-1 0 6 0,2 0-4 0,2 1 2 16,-1 0-6-16,-4 0 5 0,4 0-2 0,-3-2-5 15,4 3 13-15,-3-1-4 0,0-1-6 0,2 1-1 16,-1 0 4-16,0 0 0 0,-1-2-5 0,0 2 7 16,1-2-5-16,0 3 2 0,1-2-2 0,2 1 3 15,-3-1-2-15,1 0 4 0,0 1-5 0,-2-1 5 16,1 0-1-16,1 0-4 0,-1 1-1 0,1-2 4 15,2 1-8-15,-2 0 6 0,3 0 4 0,-3 0-3 16,-1 2 0-16,2-3 0 0,-4 0 5 0,4 1-1 16,0 0 1-16,0-1-4 0,-1-1-5 0,3 5 3 15,-4-4 3-15,0 0 4 0,0 0-4 0,1 2 1 16,-2-3-1-16,-2 1 4 0,7 0-4 0,-4-1 6 16,-1 0-1-16,-2 1 1 0,7 0-3 0,-5 0 5 15,-1-1 1-15,2 0-3 0,-1 0 2 0,-2 2-4 16,2-1 0-16,-1-2-1 0,1 1 4 0,-1 1-3 0,-7-1-3 15,12 0-1-15,-3 2 3 0,-4-1-4 16,1-1-4-16,1 3 7 0,-2-2 4 0,4-1-14 16,-4 3 9-16,-1-3-3 0,4 1 2 0,-8-1 2 15,10 1-7-15,-10-1 1 0,9 0 9 0,-4 0-4 16,-5 0 5-16,8 1-6 0,-2-1 4 0,-6 0-3 0,9 0 4 16,-4 0 7-16,2 1-11 0,-2 1 2 0,-5-2 11 15,12 1 0-15,-6-1-4 0,-6 0-10 16,9 1 4-16,-9-1-14 0,10 0 8 0,-10 0 15 15,9 0-12-15,-5 1 4 0,-4-1-1 0,7 0-5 0,-7 0 6 16,10 1-5-16,-4 2 1 0,-3-1 5 0,-3-2-11 16,8 0 3-16,-8 0-2 0,8 0 4 0,-8 0-4 15,7 1-4-15,-7-1 7 0,5 2 4 0,-5-2-5 16,6 1-3-16,-6-1 4 0,4 2-4 16,-4-2-2-16,0 0 7 0,0 0 0 0,5 1 0 0,-5-1 0 15,0 0-5-15,0 0 1 0,6 0 1 0,-6 0 2 16,0 0-7-16,0 0 3 0,0 0-2 0,0 0 8 15,0 0 0-15,0 0-4 0,0 0-1 0,0 0 4 16,0 0 0-16,6 2-2 0,-6-2 9 0,0 0-10 16,0 0-1-16,0 0 5 0,0 0-11 0,0 0-7 15,0 0-12-15,0 0 8 0,-10-8 1 0,10 8-4 16,0 0-5-16,-5-1-2 0,5 1-7 0,-4-5-12 16,4 5 1-16,0 0-3 0,-6-1 0 15,6 1-45-15,0 0-103 0,0 0 46 0</inkml:trace>
  <inkml:trace contextRef="#ctx0" brushRef="#br0" timeOffset="1.32541E6">20713 10254 7 0,'9'1'9'15,"-1"1"-7"-15,2-1 1 0,1 0-1 0,-2-1 0 16,-1 2 3-16,3 0-5 0,-4 0 5 0,3 1 1 0,-1-3 1 16,0 1 0-16,2-1-1 0,0 2-2 0,0-1 1 15,-2 1-3-15,0-1 0 0,3 1 2 0,-3-1-5 16,-2-1 3-16,3 3 6 0,-1-2-8 15,3 0-1-15,-3 1 5 0,-3-1-5 0,3 0 4 16,-2 0-1-16,-1 1-1 0,4-2 5 0,-2 1-7 0,-2 1 8 16,3 1-8-16,1-2 5 0,-1-1-2 0,-1 2-1 15,1-1 0-15,-1 0 4 0,-1 1-1 0,1-1 1 16,2 0-4 0,-5 1 1-16,4 0 2 0,0-1-2 0,-4-1 0 0,3 2 2 0,-3 0 2 0,3-1-1 15,-1 0-5-15,2-1 2 0,-2 2 1 0,-2-1-5 16,0 1 2-16,5-1 4 0,-2-1-3 0,-2 1 2 15,3 0-3-15,-2 1-4 0,0-2 7 0,0 3 0 16,-1-3-1-16,2 2-3 0,-2 0 4 16,4 0 0-16,-1-1 1 0,3 0-3 0,-6 2-2 0,1-2 2 15,-1-1-7-15,3 2 7 0,-1 0 1 0,1-2-4 16,-1 1 2-16,0 1 1 0,-3 1-4 16,4-3-2-16,1 0 6 0,-2 2-2 0,-3-1 0 15,4-1 1-15,-1 3 2 0,-2-1-2 0,1-1 0 0,0 0 2 16,0 0-6-16,2-1 9 0,-2 2-4 0,0-1-3 15,-1-1 6-15,-1 2-4 0,1-1 4 0,1-1-5 16,-1 3 0-16,1-2-1 0,-2-1 4 0,1 2-4 16,-1 0-1-16,0-1 0 0,-1 0 2 0,1 0 2 15,4 1-3-15,-9-2 6 0,9 2-4 0,-5-1 2 16,1 0 1-16,-5-1-3 0,12 3 2 0,-6-1-3 16,-1-2 2-16,-1 0-1 0,3 1 1 0,-7-1-3 15,12 0 4-15,-4 2-3 0,-3 0 1 0,0-2 3 16,4 1-4-16,-4 0 5 0,4 2-4 0,-2 0-5 15,0-3 5-15,1 1 1 0,-2 0 2 0,1 3-2 16,0-3-1-16,1-1-3 0,-3 2 7 0,1-2-5 16,1 1 0-16,-2 0-1 0,4 0 2 0,-3 2-3 15,-1-2 0-15,2 0-2 0,2 0 7 0,-3 0-2 16,-1-1 3-16,2 4 3 0,-1-4-7 0,0 1 1 16,2 1 2-16,-3-2-6 0,0 0 5 0,3 3-2 15,-2-2 2-15,-6-1-2 0,9 2 3 0,-2-1-2 16,-5 0 3-16,-2-1-4 0,9 2-3 0,-9-2 5 15,8 1-2-15,-8-1 6 0,6 0-3 0,-6 0-8 16,8 2 8-16,-8-2 3 0,5 1-9 0,-5-1 3 16,0 0 1-16,0 0 0 0,10-1 1 0,-10 1 1 15,0 0 0-15,7 1-4 0,-7-1 3 0,0 0-1 16,0 0-1-16,0 0 3 0,6-1-4 0,-6 1 2 16,0 0 2-16,8 0-3 0,-8 0 4 0,6-3-3 15,-6 3-9-15,0 0 13 0,9 1-2 0,-9-1 2 16,6-1-4-16,-6 1 0 0,7 1 0 0,-7-1 2 15,0 0-6-15,9-1 7 0,-9 1-4 0,6 0 7 16,-6 0-5-16,0 0-5 0,8-2 4 0,-8 2-3 16,0 0 4-16,6 2 2 0,-6-2-4 0,4 0 0 15,-4 0 1-15,0 0 5 0,0 0-6 0,10 0-2 16,-10 0 5-16,0 0-5 0,5 1 4 0,-5-1-2 16,0 0-1-16,0 0 1 0,0 0-2 0,0 0 7 15,8-1-9-15,-8 1 10 0,0 0-4 0,0 0 2 16,0 0-7-16,0 0 4 0,0 0-10 0,0 0 10 15,0 0-1-15,7 0 1 0,-7 0 0 0,0 0 3 16,0 0-1-16,0 0-3 0,0 0-3 0,0 0 4 16,0 0 1-16,0 0 0 0,0 0-1 0,0 0 4 15,0 0-1-15,0 0-2 0,0 0-4 0,0 0 4 16,0 0-3-16,0 0 4 0,0 0 4 0,0 0-8 16,0 0 6-16,0 0-1 0,0 0-2 0,0 0-4 15,0 0 5-15,0 0-2 0,0 0 2 0,0 0-1 0,0 0 3 16,0 0-3-16,0 0-1 0,0 0-7 0,0 0 8 15,0 0 0-15,0 0-3 0,0 0 2 16,0 0 4-16,0 0-8 0,0 0 2 0,0 0-2 16,0 0 8-16,0 0-2 0,0 0-5 0,0 0 5 15,0 0-7-15,0 0 8 0,0 0-3 0,8 0 3 0,-8 0-4 16,0 0 2-16,0 0-4 0,0 0 3 0,0 0 4 16,0 0 3-16,0 0-10 0,0 0 5 0,0 0-1 15,0 0 2-15,0 0 3 0,0 0-2 16,0 0-1-16,0 0 9 0,0 0-4 0,0 0 2 0,0 0 1 15,0 0 2-15,0 0 1 0,0 0-1 0,0 0-9 16,0 0 4-16,0 0-2 0,0 0 1 0,0 0 3 16,0 0 2-16,0 0-10 0,0 0 3 0,0 0 2 15,0 0-5-15,0 0-2 0,0 0 2 0,0 0 3 16,0 0 0-16,0 0-7 0,0 0 1 0,0 0 1 16,0 0 7-16,0 0-8 0,0 0 6 0,0 0-3 15,0 0-1-15,0 0 2 0,0 0-3 0,0 0 2 16,0 0-11-16,0 0 10 0,0 0 4 15,0 0-4-15,0 0-2 0,0 0 5 0,0 0 1 0,0 0-2 16,0 0-2-16,0 0-2 0,0 0-2 0,0 0 3 16,0 0 1-16,0 0 1 0,0 0 0 0,0 0-1 15,0 0 0-15,0 0-2 0,0 0 2 0,0 0-5 16,0 0 7-16,0 0 1 0,0 0-8 0,0 0 9 16,0 0-4-16,0 0 2 0,0 0 3 0,0 0-7 15,0 0 3-15,0 0-3 0,0 0 3 0,0 0-5 16,0 0 1-16,0 0 1 0,0 0-1 0,0 0 4 15,0 0 1-15,0 0-2 0,0 0-1 0,0 0-5 16,0 0 7-16,0 0 1 0,0 0-7 0,0 0 3 16,0 0 3-16,0 0-1 0,0 0 2 0,0 0-5 15,0 0-2-15,0 0 5 0,0 0-3 0,0 0 2 16,0 0 6-16,0 0 0 0,0 0 1 0,0 0 2 16,0 0-8-16,0 0 6 0,0 0-12 0,0 0 5 15,0 0 9-15,0 0-5 0,0 0 4 0,0 0-5 16,0 0-5-16,-15-6 2 0,15 6-5 0,-6-1 1 15,2-2-1-15,4 3-1 0,0 0 5 0,-7-2-1 16,7 2-5-16,-7-1-1 0,7 1-6 0,0 0 1 16,0 0-1-16,0 0 5 0,-8 0-2 0,8 0-2 15,0 0 7-15,0 0-2 0,0 0-1 0,0 0 4 16,0 0 0-16,0 0-2 0,0 0-1 0,0 0 0 16,0 0 4-16,-8 0 3 0,8 0-1 0,0 0 1 15,0 0-4-15,0 0 3 0,0 0-1 0,0 0 3 0,0 0-3 16,0 0 6-16,0 0 0 0,0 0 1 15,-3-4-2-15,3 4 0 0,0 0 1 0,0 0 2 16,0 0 1-16,0 0-2 0,-2-4 5 0,2 4-13 16,0 0 9-16,0 0-1 0,-2-4-3 0,2 4 3 15,0 0-1-15,0 0 1 0,0 0 0 0,0 0-7 0,-2-4 9 16,2 4 0-16,0 0-3 0,0 0 0 16,0 0-1-16,0 0 6 0,0 0-11 0,0 0 7 15,0 0 1-15,-4 0-4 0,4 0-1 0,0 0 4 16,0 0-3-16,0 0-2 0,0 0 2 0,0 0 0 0,0 0 1 15,0 0 2-15,0 0-3 0,0 0 2 16,0 0-3-16,-2-6-4 0,2 6 2 0,0 0 5 16,0 0-3-16,0 0 5 0,0 0-6 0,0 0-1 15,0 0 3-15,0 0-2 0,0 0-1 0,-4-1 5 16,4 1-2-16,0 0-2 0,-1-4-5 0,1 4-2 0,0 0 9 16,0 0 1-16,-3-4-8 0,3 4 2 0,0 0 8 15,-2-4-7-15,2 4 5 0,0 0 0 16,-5-3-3-16,5 3-2 0,-2-5 1 0,2 5 2 15,-3-4-5-15,3 4 8 0,-4-4 2 0,4 4-6 0,-4-3 4 16,3-1 0-16,1 4-2 0,0 0 4 0,-5-3-6 16,5 3-1-16,-2-4 5 0,2 4-2 15,-2-3 2-15,2 3-2 0,0 0 4 0,-4-3-4 16,4 3-1-16,0 0 3 0,0 0-3 0,-3-2-3 16,3 2 3-16,0 0 0 0,0 0 0 0,-2-4-2 0,2 4-5 15,0 0 9-15,0 0-2 0,-5-3-1 0,5 3 6 16,-8-1-3-16,8 1-4 0,-5-3 1 0,5 3 2 15,-8 0-1-15,8 0-5 0,-9 0 5 0,9 0 0 16,-10-2 4-16,4 2-2 0,6 0-4 0,-12-1-3 16,7 2 6-16,-4-2 1 0,1-1-2 0,2 2-1 15,-2-1 0-15,0 0 1 0,-1 1 6 0,1-2-7 16,1 2-3-16,-3 0 2 0,3-2 0 0,-1 0 0 16,8 2 5-16,-15 0-7 0,8 0 5 0,-1-2 1 15,1 1-5-15,-3 1 6 0,2 0-3 0,1 0-6 16,0-2 6-16,-2 1 0 0,3 0-3 0,-2 1 3 15,-1-1 5-15,1-1-13 0,3 1 6 0,5 1-1 16,-13 0 0-16,7-1-2 0,-2 0-1 0,8 1 0 16,-10-1 2-16,2 1 2 0,0 1 0 0,8-1-5 15,-11 0 2-15,4 0 5 0,7 0 0 0,-12-1-3 16,12 1-3-16,-11-1 1 0,7-1 2 0,-1 0 2 16,5 2 1-16,-12 0-1 0,12 0 0 0,-11 0-5 15,4 0 0-15,7 0-1 0,-14 0-2 0,7-1 8 16,-1 1-2-16,-5-2-1 0,3 2-2 0,-2-2 6 15,2 1 0-15,0 0-2 0,-2-1-4 0,6 1 3 16,-3-2 0-16,0 3 3 0,3-1 0 0,-2-1 1 16,-1-1-2-16,0 2 3 0,1-2-4 0,0 2 2 15,0-2-5-15,0 2 7 0,2 0 1 0,-3-2 3 16,4 2-4-16,0-1 2 0,-1-1-2 0,6 3-2 16,-10-1 1-16,10 1-2 0,-6-2 4 0,6 2-10 15,-5 0 2-15,5 0 0 0,0 0 3 0,0 0-3 16,-7-2 4-16,7 2 0 0,0 0-2 0,0 0-3 15,0 0 4-15,-3-4-3 0,3 4 3 0,0 0-7 16,0 0 9-16,0 0-5 0,0 0-1 0,0 0 3 16,0 0-1-16,0 0 1 0,0 0-4 0,0 0 1 15,-7 0 1-15,7 0-1 0,-5-2 1 0,5 2 0 16,0 0-3-16,-4-2 7 0,4 2-1 0,0 0 2 16,0 0 0-16,-6-1-2 0,6 1-1 0,0 0-5 15,0 0-5-15,0 0 5 0,0 0-11 0,0 0-20 16,0 0 9-16</inkml:trace>
  <inkml:trace contextRef="#ctx0" brushRef="#br0" timeOffset="1.32792E6">21261 10310 4 0,'14'4'1'15,"-3"-2"3"-15,1 0 3 0,1 1-5 0,1-1 1 16,-1 1-2-16,0-2 0 0,1 3 4 0,-3 0 0 15,2-2-6-15,1 2 1 0,-2 0-2 0,2-1 5 16,-2 1-3-16,0 1 3 0,3-2-2 0,-2 1 3 16,0-1-2-16,0 2-2 0,7-1 3 0,-7 1-4 15,6-1 1-15,-9 1-1 0,4-2 5 0,-1-1 0 16,0 3-7-16,-3-1 1 0,0 1 7 0,2-4-4 16,-2 2 2-16,-4-2-7 0,2 3 4 0,1-2-1 15,-1 0 0-15,1 2-1 0,-2-3 1 0,2 1 4 16,-2 1 0-16,0-2-5 0,1 1 4 0,0-1-2 15,-2 0 0-15,-1 1-2 0,0 1 4 0,1-3 0 16,1 1-6-16,-7-1 3 0,6 2 5 0,-2-1-5 16,-4-1 2-16,7 0 2 0,-7 0-3 0,0 0 0 0,6 2-1 15,-6-2 1-15,0 0-3 0,0 0 1 0,0 0 7 16,8 1-9-16,-8-1 2 0,0 0 4 16,0 0-4-16,0 0 5 0,0 0-5 0,0 0 8 15,2 1-3-15,-2-1-3 0,0 0-1 0,0 0 0 16,0 0 1-16,0 0-6 0,0 0-3 0,0 0-10 15,0 0 5-15</inkml:trace>
  <inkml:trace contextRef="#ctx0" brushRef="#br0" timeOffset="1.32937E6">20580 10242 12 0,'0'0'25'0,"10"0"-3"16,-2 0-4-16,-2 0-1 0,-6 0-5 0,12 0 1 0,-1 0 1 16,-4 0-4-16,-1 0-1 0,3 2 2 15,0-2 0-15,-3 1-4 0,2 1 0 0,0 0 0 16,-1-2 0-16,2 3-1 0,-1-2 5 0,5 1-3 15,-3 0 0-15,0 0-4 0,-2 0 2 0,5-2 2 16,-4 4-5-16,2 0 2 0,-2-2 3 0,1-1 1 16,2 4-5-16,1-4 3 0,-2-1-3 0,-1 3-4 15,3-1 8-15,1 1-3 0,-1-1 1 0,1 0 0 0,1 1-4 16,2-2 0-16,2 1 4 0,-1-1 3 16,0-1-3-16,1 0 0 0,-2 0 2 0,2 2-2 0,1-1 1 15,-2 0 0-15,0 1-4 0,1-2 6 0,3 1-3 16,-8 2-2-16,4-3-2 0,-4 2-4 0,3-1 9 15,0 3-8-15,-4-2 5 0,3-1 0 0,-4 0-1 16,2 2 0-16,-1 0-6 0,0-1 3 16,1-1-2-16,-4 3 6 0,4-2-11 0,-2 0 7 0,-2 2 5 15,3-4 1-15,-3 1-6 0,-1 1-6 0,3-1 8 16,-5 2-2-16,1-3 0 0,1 2-5 16,-3-1 3-16,1 2 4 0,0-2 1 0,0 0-13 0,-1 0 6 15,-1 2 7-15,0-3 0 0,0 1-7 0,-5-1 8 16,8 2 0-16,-2-1-3 0,-6-1 1 0,0 0 2 15,7 2-4-15,-5-1 1 0,-2-1 1 0,0 0 2 16,8 0-1-16,-8 0-2 0,0 0 1 0,0 0-1 16,7 0-4-16,-7 0 3 0,0 0-5 15,7 0 1-15,-7 0-9 0,0 0 0 0,0 0-4 0,9 0-10 16,-9 0 1-16,0 0-29 0,5-1-58 0,-5 1 26 16</inkml:trace>
  <inkml:trace contextRef="#ctx0" brushRef="#br0" timeOffset="1.33292E6">20919 10227 8 0,'0'0'22'0,"0"0"-1"0,0 0-2 0,0 0-3 16,0 0-1-16,0 0 0 0,0 0-1 0,0 0-1 15,0 0-2-15,0 0 1 0,0 0 5 0,0 0-1 16,0 0-6-16,10-1 5 0,-10 1 1 0,9-3-1 16,-5 2 0-16,-4 1 7 0,9-4-6 0,-4 3-4 15,0 0-2-15,1 0-3 0,-1 0 1 0,-5 1 2 16,9-1-5-16,-3 1 9 0,-6 0-5 0,10-3 2 15,-5 2-1-15,-5 1-7 0,9 0 3 0,-9 0 0 16,9-1 0-16,-9 1-1 0,10 0-3 0,-10 0 4 16,8 0-4-16,-8 0 4 0,7 0 2 0,-7 0 2 15,0 0 4-15,10-1-5 0,-10 1 6 0,8 0 1 16,-8 0-3-16,9 0 4 0,-9 0-13 0,9 0 9 16,-9 0 4-16,8-1-4 0,-2 1 0 0,-6 0 9 15,10 0-5-15,-3 0 1 0,-7 0-5 0,11 0-3 16,-3 0 5-16,-8 0-4 0,10 0-7 0,-1 0-2 15,-4 1 0-15,2-1 5 0,-7 0 2 0,10 0-6 16,-10 0 4-16,11-1-1 0,-6 1-3 0,-5 0 1 16,11 0-2-16,-11 0 7 0,11 1-7 0,-7-1-3 15,-4 0-10-15,9 0 17 0,-9 0-3 0,8 1-3 16,-8-1 1-16,7-1 24 0,-7 1-31 0,9 1 3 0,-9-1 3 16,8 1 0-16,-8-1 6 0,6 0-2 0,-6 0-4 15,6 1 0-15,-6-1-4 0,6 1 1 16,-6-1 2-16,6 3-4 0,-6-3 5 0,5 1 3 15,-1 1-6-15,-4-2 0 0,5 4 6 0,-1-3-1 16,1-1-3-16,-5 0 0 0,5 3 0 0,-1-2 5 0,-4-1 2 16,7 1-1-16,-4 1-6 0,-3-2-7 15,7 3 11-15,-7-3-6 0,6 3 2 0,-2-2-3 0,-3 2-2 16,-1-3 7-16,8 1-1 0,-4 1 1 16,-4-2-2-16,6 3-2 0,-3-2 5 0,2 0-4 0,-5-1 0 15,6 4 2-15,-3-3 0 0,1 1 0 0,-4-2 2 16,5 1 0-16,-5-1-2 0,6 3 6 0,-1-2 0 15,-5-1-6-15,5 0-8 0,-5 0 7 0,4 2-3 16,-4-2-1-16,4 2 3 0,-4-2-1 0,0 0 2 16,5 2-3-16,-5-2-2 0,4 2-1 0,-4-2 5 15,0 0-3-15,0 0-1 0,0 0-2 0,4 2-6 16,-4-2 15-16,0 0-2 0,0 0-8 16,0 0 4-16,0 0 1 0,0 0-3 0,2 3 4 15,-2-3-1-15,0 0-1 0,4 3-11 0,-4-3 11 0,0 0 1 16,0 0 3-16,3 3 3 0,-3-3-4 0,0 0 1 15,0 0-7-15,2 3 11 0,-2-3-5 0,0 0-1 16,0 0-11-16,3 4 23 0,-3-4-12 0,0 0 3 16,0 0-5-16,0 0 10 0,2 2-6 15,-2-2 6-15,0 0-3 0,0 0-2 0,0 0 2 0,0 0 4 16,0 0-9-16,0 0 6 0,0 0-5 0,0 0 6 16,0 0 0-16,0 0 3 0,0 0-2 0,0 0-1 15,0 0-1-15,0 0-2 0,0 0 4 0,0 0-8 16,0 0 11-16,0 0-7 0,0 0 4 0,0 0-1 15,0 0 0-15,0 0-5 0,0 0 4 0,0 0-9 16,0 0 6-16,0 0-5 0,0 0 1 0,0 0 6 16,8 1-4-16,-8-1 3 0,0 0 0 0,0 0 0 15,0 0-4-15,0 0 3 0,0 0 0 0,0 0-2 16,5 0 3-16,-5 0 3 0,0 0-8 0,0 0 8 16,0 0-5-16,0 0 3 0,0 0-3 0,0 0 2 15,0 0 0-15,0 0-1 0,0 0 0 0,0 0-1 16,0 0 5-16,0 0 5 0,0 0-9 0,0 0 0 15,0 0 2-15,0 0-1 0,0 0 4 0,0 0-3 16,0 0-6-16,0 0 7 0,0 0-1 0,0 0-5 16,0 0 6-16,0 0-4 0,0 0 1 0,0 0-3 15,0 0 3-15,0 0-2 0,0 0 3 0,0 0-5 16,0 0 4-16,0 0 2 0,0 0 0 0,0 0-4 16,0 0 0-16,0 0 7 0,0 0-3 0,0 0 1 15,0 0 2-15,0 0-9 0,0 0-9 0,0 0 17 16,0 0 1-16,0 0-6 0,0 0 7 0,0 0-4 15,0 0-1-15,0 0-1 0,0 0-1 0,0 0-1 16,0 0 4-16,0 0 4 0,0 0-3 0,0 0-4 16,0 0-2-16,0 0 3 0,0 0 0 0,0 0-2 15,0 0-2-15,0 0 4 0,0 0-2 0,0 0-1 16,0 0 7-16,0 0-4 0,0 0-2 0,0 0-5 16,0 0 3-16,0 0 16 0,0 0-18 0,0 0 4 0,0 0 8 15,0 0-6-15,0 0-3 0,0 0 7 16,0 0-10-16,0 0 8 0,0 0-5 0,0 0 1 15,0 0 3-15,0 0 0 0,0 0-5 0,0 0 10 16,0 0-7-16,0 0 1 0,0 0 4 0,0 0-5 16,0 0 6-16,0 0-5 0,0 0 5 0,0 0-6 0,0 0 0 15,0 0 2-15,0 0 0 0,0 0-4 0,0 0 8 16,0 0-1-16,0 0-3 0,0 0-3 16,0 0 9-16,0 0-7 0,0 0-16 0,0 0 13 15,0 0 2-15,0 0 1 0,0 0-1 0,0 0 2 0,0 0-3 16,0 0 3-16,0 0-3 0,0 0-3 0,0 0-1 15,0 0-3-15,0 0-10 0,0 0 13 0,0 0 2 16,0 0-10-16,0 0 6 0,0 0-5 16,0 0 4-16,0 0-8 0,0 0 0 0,0 0 0 15,0 0-4-15,0 0 4 0,0 0-5 0,0 0 4 0,0 0 1 16,0 0-2-16,0 0 0 0,0 0 5 16,0 0-2-16,0 0 5 0,0 0 0 0,0 0 3 15,0 0 0-15,0 0-7 0,0 0 9 0,0 0 8 16,0 0-3-16,0 0 0 0,0 0-5 0,0 0 8 0,0 0-1 15,0 0 1-15,0 0-5 0,0 0 3 0,0 0 9 16,0 0-6-16,0 0 0 0,0 0 5 0,0 0-4 16,0 0 0-16,0 0 0 0,0 0 2 0,0 0-14 15,0 0 9-15,0 0 2 0,0 0 1 0,0 0-3 16,0 0 2-16,0 0 4 0,0 0-1 0,0 0-3 16,0 0 2-16,0 0 6 0,0 0-7 0,0 0-4 15,0 0 3-15,0 0 2 0,0 0-1 0,0 0 6 16,0 0-5-16,0 0-5 0,0 0 4 0,0 0 5 15,0 0-10-15,0 0 9 0,0 0-7 0,0 0 1 16,0 0 1-16,0 0-2 0,-10-7 2 0,10 7 1 16,0 0-3-16,0 0 2 0,0 0 1 0,0 0 0 15,0 0 4-15,0 0-3 0,0 0-5 0,0 0 0 16,0 0 1-16,0 0 3 0,0 0-5 0,0 0 6 16,0 0-4-16,0 0-2 0,0 0 4 0,0 0-7 15,0 0 3-15,0 0 0 0,0 0 4 0,0 0-2 16,0 0-4-16,0 0 2 0,0 0 2 0,0 0-1 15,0 0-1-15,0 0 7 0,0 0-6 0,0 0-3 16,0 0 5-16,0 0-1 0,0 0-13 0,0 0 15 16,0 0-2-16,0 0-4 0,0 0 2 0,0 0 4 15,0 0 4-15,0 0-2 0,0 0-3 0,0 0-3 16,0 0 7-16,0 0-10 0,0 0 5 0,0 0 0 16,0 0 1-16,0 0 2 0,0 0 0 0,0 0 0 15,0 0-1-15,0 0 4 0,0 0 0 0,0 0 1 16,0 0 4-16,0 0-3 0,0 0 2 0,0 0-3 15,0 0-7-15,0 0 4 0,0 0 9 0,0 0-4 16,0 0-8-16,0 0 11 0,0 0-2 0,0 0-4 16,0 0 4-16,0 0 2 0,0 0-10 0,0 0 3 15,0 0-10-15,0 0 13 0,0 0-6 0,0 0 3 16,0 0-7-16,0 0 2 0,0 0-1 0,0 0 5 16,0 0-4-16,0 0 3 0,0 0-4 0,0 0-3 15,0 0 5-15,0 0 0 0,12 6-3 0,-12-6 2 16,0 0 2-16,6 1-5 0,-4 1 6 0,-2-2-3 15,4 3-1-15,-4-3 2 0,0 0 1 0,7 3-3 16,-7-3 0-16,2 1-8 0,-2-1 7 0,0 0 2 16,0 0-7-16,7 2-2 0,-7-2 5 0,0 0-7 15,5 1-5-15,-5-1 0 0,0 0 1 0,0 0 2 16,5 3-4-16,-5-3-3 0,2 2-6 0,-2-2-1 16,0 0 3-16,3 4-3 0,-3-4-3 0,0 0 0 15,0 3 9-15,0-3-3 0,0 0-2 0,0 0 2 16,0 0-1-16,-1 5 1 0,1-5 0 0,0 0-26 0,0 0-53 15,-6 5 24-15</inkml:trace>
  <inkml:trace contextRef="#ctx0" brushRef="#br0" timeOffset="1.33434E6">20987 10378 34 0,'0'0'56'0,"0"0"0"0,0 0-14 0,0 0-2 16,0 0 4-16,0 0-4 0,0 0-8 15,0 0-2-15,0 0 0 0,0 0-2 0,19-2-9 0,-19 2 2 16,7 0-5-16,-7 0-3 0,8-1 1 0,-2 0-10 16,-6 1 6-16,11 0-3 0,-8 1 4 0,-3-1-8 15,8-1 7-15,-2 2-11 0,-6-1 2 0,8 0 0 16,-8 0 3-16,9-1 6 0,-4 2-5 0,-5-1 2 16,10-1-4-16,-10 1 1 0,12 0 1 0,-7 0-6 15,-5 0-3-15,14-2 4 0,-9 2 5 0,4 0-1 16,-9 0-2-16,13 0-7 0,-4 0 6 0,-3 0-3 15,2-1 2-15,-2 1-1 0,6 0 5 0,-4 0-7 16,-1 0 2-16,2 0 2 0,-1 0-3 0,2 0 3 16,-2 1-3-16,1-1 3 0,1 0 1 0,0 0 4 15,0 0-7-15,-1 0-2 0,-2 0 3 0,5 2 2 16,-4-1 0-16,2-2-5 0,-2 1-4 0,3 0 9 16,1 1 2-16,-7-1-2 0,8 0-3 0,-3 0 4 15,-1 1-4-15,3-1-1 0,-5 1 5 0,1 0-9 16,-2 0 7-16,3 1-10 0,-2-1 6 0,0 1 11 15,5 2-5-15,-5-2 0 0,2-1-4 0,-2 1 5 16,2 0-7-16,2 0 3 0,-4 1-2 0,0 0 7 16,2-2-6-16,-1 2 0 0,-3-1 7 0,2-1-5 15,1 1-4-15,-3-1 3 0,3 0-2 0,-3 3 2 16,3-2-5-16,-2 0 13 0,2-1-8 0,-3 2 8 16,2-2-15-16,-1 1 13 0,-1-2-10 0,1 4 4 15,1-2 0-15,-2 0-1 0,0 0 1 0,1-1-2 16,-6-1-1-16,8 3-1 0,-4-1 3 0,-4-2 0 15,8 1-2-15,-3 1 4 0,0-1-2 0,-5-1 1 16,7 1-1-16,-1 2 3 0,-3-2-5 0,-3-1 0 16,8 2 3-16,-2 0 0 0,-2-2 4 0,-4 0-5 15,5 3 1-15,-5-3-1 0,8 3-4 0,-7-2 3 16,3-1-1-16,-4 0 2 0,9 4 2 0,-6-2 0 16,0-1-3-16,1 2 0 0,-4-3 2 0,8 2 3 15,-4-1-1-15,-4-1-7 0,5 4 6 0,-5-4-2 16,6 1-5-16,-2 1 9 0,1-1-3 0,-2 2 1 0,-3-3-1 15,5 2 3-15,-1-1-12 0,-4-1 11 16,4 4-4-16,-4-4 6 0,0 0-4 0,7 1-6 16,-4 2-3-16,-3-3 17 0,4 3-8 0,-4-3-2 15,5 2 6-15,-5-2-1 0,5 4-12 0,-5-4 4 0,0 0 0 16,3 4-3-16,-3-4-2 0,2 1 4 16,-2-1-4-16,2 4 6 0,-2-4 0 0,3 3 2 0,-3-3-6 15,1 4 2-15,-1-4-7 0,0 4 4 16,0-4 1-16,0 4 5 0,0-4 0 0,-1 7-1 15,1-7 4-15,0 4-2 0,0-4 0 0,-3 3 0 0,3-3-4 16,-2 5 5-16,2-1-6 0,0-4 6 0,-2 3-2 16,2-3 0-16,-2 5-8 0,2-5 11 0,-1 5-2 15,0-2 4-15,1-3 4 0,-3 6-11 16,-1-6 3-16,4 0 9 0,-2 8-2 0,-1-4-2 0,2-2-3 16,1-2 1-16,-5 5-8 0,5-5 7 0,-5 3 0 15,2-2-3-15,-1 2-2 0,4-3 2 0,-2 3-5 16,-1-2 2-16,-1 4 0 0,3-1-5 15,-2 0 5-15,-2-1-3 0,4 0 6 0,-6 3-3 16,4 0-3-16,-1-2 3 0,-4 3 0 0,3-3 4 0,1 1-1 16,-2 4-7-16,2-5 3 0,-1 2 1 0,1-1 0 15,-2 0 1-15,3 0 4 0,-1-1 0 0,-2 0-3 16,2 2 7-16,0-1-17 0,1 0 9 0,-3 2 2 16,3-2 2-16,-3-2-6 0,2 4 1 0,-2-1 1 15,1-3-3-15,0 2 0 0,1 0-3 0,0-1-1 16,-2-1 6-16,2 1-8 0,-1 0 2 0,1 1 3 15,0-1 0-15,-1-3 2 0,0 1 1 0,-1 0 1 16,1 2 1-16,0-1-9 0,-2-1 2 0,2-1 2 16,-4 2-11-16,4-2-19 0,-3 2 8 0</inkml:trace>
  <inkml:trace contextRef="#ctx0" brushRef="#br0" timeOffset="1.35185E6">20661 10150 5 0,'-6'-6'18'16,"0"2"-5"-16,2 1 3 0,-3-1-4 0,0 0-8 15,-2 2 1-15,0 0 2 0,-2 0-6 0,-1 1 5 16,1 1-5-16,-2 0 3 0,-1 3 2 0,1-2-6 16,-1 0 3-16,3 1 7 0,-6 1-3 0,-1 0 0 15,0 1-3-15,-1-1-1 0,-3 3-1 0,3-3 0 16,-3 4 6-16,2 0-4 0,-2 0 0 0,-4 1 0 15,6 1-3-15,-7-1 6 0,3 4 2 0,-1 1-5 16,0-3 9-16,2 0-6 0,4 2 7 16,0-3-6-16,1 3 0 0,0-1 4 0,0-1 3 0,2-1-3 15,0 1-2-15,2-1-6 0,4-2 5 0,-3 3 0 16,6-3-2-16,-2 0 3 0,2 2-2 0,-3-1 1 16,4-1-4-16,-1 2 1 0,2-2-5 0,0 3 6 15,1-3-1-15,-1 2-3 0,3-1 2 0,2-1 0 16,0 0-3-16,1 0-1 0,0 1-3 0,0-2 5 15,4-1-3-15,1 4 6 0,-1-2-6 0,2-1 4 16,1 0-7-16,2 1 4 0,1 0-1 0,5 1 1 16,-2-1-9-16,5-1 0 0,-1-1-5 0,4 0-10 15,5-2-9-15,1 1-19 0,1-2-53 0,-1-2 24 16</inkml:trace>
  <inkml:trace contextRef="#ctx0" brushRef="#br0" timeOffset="1.35238E6">21835 10208 39 0,'-46'21'54'15,"0"1"-1"-15,10-5-5 0,-14 5-3 0,4-2 1 16,11-4-11-16,-1-2 5 0,0 0-7 0,0-3-1 16,0 3-7-16,5 0 0 0,-3 0-2 0,2 0-1 15,2 0-5-15,0-1-10 0,2-2-11 0,3 2-7 16,0-2-11-16,9-2-8 0,-1 2-12 16,3-4-31-16,0 1-79 0,5-1 36 0</inkml:trace>
  <inkml:trace contextRef="#ctx0" brushRef="#br0" timeOffset="1.35277E6">21329 10001 25 0,'6'4'43'0,"2"3"5"16,-3 2 0-16,4-1 4 0,5 9-3 0,2 2 1 0,0 6-3 15,0 2-5-15,-1 2 1 0,6 12 4 0,-6-7 2 16,4 10-12-16,-1 0-6 0,-1-1 7 0,-1-11-1 16,7 11-9-16,-9-11-3 0,12 12 2 0,-9-12-9 15,4 0-1-15,6 8 1 16,1 0-2-16,-6-11-9 0,8 8 0 0,-2 3-14 0,-5-11 1 0,1-1-9 16,1 1-9-16,10 7-23 0,-9-11-22 15,-3 3-45-15,4-5-123 0,-7-2 55 0</inkml:trace>
  <inkml:trace contextRef="#ctx0" brushRef="#br0" timeOffset="1.36018E6">17904 10993 36 0,'-4'3'42'0,"0"1"-2"0,2 0-2 0,-2 2-3 16,-5 2-3-16,5 0 1 0,-2 1-2 0,-1 2 6 16,-2 3 0-16,-1 1-1 0,1 0-3 0,0 2 3 15,-1 1-7-15,-3 4 2 0,4-4 3 0,-6 6-2 0,3 0 3 16,-1-2 0-16,2-4-5 0,2 0 0 15,-1-2-4-15,1 2-3 0,0-1 5 0,0-2-9 16,0 2 7-16,3-4 1 0,-3 4-3 0,4-3-9 16,-3-2 0-16,4-1-3 0,2 1-2 0,-2-1-2 15,0-2 5-15,4 2-4 0,-4-2 3 0,4-2-5 16,-4 2 3-16,4-1-5 0,-1-2 3 0,1 2 0 16,0-3-5-16,0 0 0 0,0 2-3 0,0-2 0 15,0-3-9-15,1 5-2 0,-1-4 5 0,0-3-13 16,0 7-4-16,3-5-13 0,-2 3-23 0,0 0-5 15,3 0-11-15,0 2-48 0,0 3-131 0,0-5 58 16</inkml:trace>
  <inkml:trace contextRef="#ctx0" brushRef="#br0" timeOffset="1.36348E6">18004 10972 4 0,'0'0'100'0,"0"0"-13"0,0 0 1 15,0 0-16-15,-2-4-12 0,2 4-1 0,0 0-3 0,0 0-7 16,0 0-11-16,0 0 0 0,0 0-5 0,0 0-5 16,0 0 2-16,0 0-1 0,-2 17-1 0,2-13 1 15,-1 2-9-15,-1 0 2 0,0 3-5 0,0 2-4 16,0-3-5-16,-1 6 16 0,1-7-5 0,-1 7-2 16,1-3-2-16,-1-2-8 0,-2 1 6 0,3-1 2 15,0 2-9-15,0-4-3 0,2 1 11 0,-2 0-13 16,1-2 3-16,1 1-8 0,0-1-1 15,-1-1 1-15,1-1-17 0,0 2 2 0,-2-2-6 16,2-1-6-16,0-3-8 0,0 7-5 0,-1-5 2 0,1-2-3 16,1 5-6-16,-1-5 6 0,0 0-7 0,2 3-1 15,-2-3-2-15,0 0-31 0,0 0-92 0,0 0 41 16</inkml:trace>
  <inkml:trace contextRef="#ctx0" brushRef="#br0" timeOffset="1.36378E6">18020 10995 10 0,'0'0'65'0,"0"0"-8"16,5-1 5-16,-5 1 2 0,8 3-4 0,-8-3 2 16,8 6-3-16,-2-2 5 0,-1 1 3 0,-1 1-1 15,3 2 4-15,0-1-11 0,-2 6 5 0,0-2-5 16,2-3-10-16,-2 6-4 0,-1-2-6 0,-2 0-3 15,-1 0 0-15,3 0-6 0,-4 0 4 0,0-1-9 16,0 1 8-16,0-1-10 0,0-1 0 0,-5 2 0 0,0-3-5 16,1 1-1-16,-1 2 2 0,0-5-5 15,0 3-2-15,-4-3 2 0,1-2-11 0,1 2 6 16,-2-1-4-16,2-3-2 0,-2 1-6 0,2-1-8 16,0-1-16-16,0-1-9 0,0-1-6 0,0 0-14 0,7 0-15 15,-12-4-15-15,7 2-3 0,1-1-75 16,0-1-175-16,2-1 77 0</inkml:trace>
  <inkml:trace contextRef="#ctx0" brushRef="#br0" timeOffset="1.3642E6">18229 11064 71 0,'0'0'103'0,"0"0"-7"0,-18 0-5 0,18 0-7 16,0 0-11-16,-12 1-17 0,8-1 10 0,-2 2-13 15,1 2 2-15,0-2-26 0,1 1 4 0,0-1-4 0,0 1 2 16,0-1-6-16,2 1 1 0,-3 1-9 0,1 0-3 16,0 2 2-16,2-3 2 0,-2 3-5 0,1 0-7 15,2 1 4-15,-1-1-1 0,1 2 0 16,0-1-9-16,1 3 12 0,0-2-4 0,1 2-6 0,0 0 2 15,2 1 3-15,2-3-8 0,-1 3 5 0,3-4 2 16,-4 5-8-16,4-5 5 0,-2 1 2 16,0 0 0-16,0 1-5 0,-1-3 9 0,1-1-7 15,0 0 0-15,-1 0 8 0,-2-1-6 0,0 0-7 0,2 0 8 16,-3 0 6-16,-1 1-5 0,0-2-4 0,0-3 8 16,-5 9-8-16,0-4 6 0,-3 0 6 0,2 1-9 15,-1-2-3-15,-2 1 4 0,-1-1-1 0,1-1 2 16,0-3-1-16,4 1-6 0,-4 0-8 0,9-1-10 15,-14-2-15-15,9 0-23 0,-3 1-18 0,3-7-17 16,0 2-63-16,1-3-165 0,0-3 73 0</inkml:trace>
  <inkml:trace contextRef="#ctx0" brushRef="#br0" timeOffset="1.36448E6">18264 11029 56 0,'4'2'59'0,"-4"-2"-3"0,9 5-2 0,-5-2-7 15,6 1 2-15,-1-2-15 0,0 1 7 0,5-2-5 16,-2 1-3-16,2 2 0 0,2-1-5 0,-2-1-3 15,3 0 6-15,2 0-1 0,-2-1-9 0,1-1 2 16,-5 2-7-16,0-1-4 0,0 3-9 0,1-1-13 16,-2-1 0-16,-2 2-20 0,0-1-21 0,-1 0-47 15,-1 1-106-15,-3 1 47 0</inkml:trace>
  <inkml:trace contextRef="#ctx0" brushRef="#br0" timeOffset="1.36469E6">18521 11087 87 0,'-1'9'88'0,"-3"0"-13"0,0 3 1 0,-1-1-11 15,1 6-2-15,-2 0-11 0,2 1-9 0,0 7-5 0,-1-5-17 16,3-1-11-16,-4 5-15 0,5-4-14 0,-3-1-19 15,4-3-17-15,-6 0-29 0,6-4-90 16,-4 1 39-16</inkml:trace>
  <inkml:trace contextRef="#ctx0" brushRef="#br0" timeOffset="1.36488E6">18383 11332 20 0,'0'0'95'15,"0"0"-11"-15,-1-3-6 0,1 3-12 0,0 0-4 16,0 0-11-16,0 0-1 0,5-3-7 0,-5 3-4 16,6-3 4-16,0 3-12 0,-6 0 1 0,12-1-17 15,-5 1-5-15,-1 0-10 0,-6 0-7 0,15 1-7 16,-10 0-14-16,1 1-5 0,0 1-9 0,3-3-16 16,-3 3-32-16,-2 0-97 0,0 1 44 0</inkml:trace>
  <inkml:trace contextRef="#ctx0" brushRef="#br0" timeOffset="1.36551E6">18018 11437 70 0,'0'0'76'0,"0"0"-9"0,0 0 7 16,0 0-10-16,0 0-7 0,0 0-5 0,0 0-6 16,0 0-9-16,0 0 5 0,0 0-8 0,0 0-9 15,0 0-1-15,0 0-3 0,0 0-3 0,0 0 6 16,0 0-12-16,0 0-9 0,0 0 8 0,0 0-5 16,0 0-10-16,9 9-1 0,-9-9-9 0,6 5-3 0,-4-2-2 15,4 1-7-15,-3-4-5 0,0 3-4 0,-3-3-2 16,7 4 5-16,-5-1-1 0,2 0 1 15,-4-3-2-15,5 2 0 0,-5-2 9 0,6 2 3 16,-6-2 3-16,0 0-2 0,0 0 10 0,4 0 5 16,-4 0 2-16,0 0 6 0,0 0 7 0,0 0-3 15,0 0 2-15,0 0 1 0,0 0 4 0,0 0 9 0,-4-10 4 16,4 10-3-16,0 0 9 0,-1-4 3 16,-3 1 4-16,4 3 6 0,-1-5-8 0,1 5 12 15,-5-5 0-15,5 5 6 0,0-2-4 0,0 2 12 0,0 0-15 16,0-6 5-16,0 6-9 0,0 0-1 15,0 0-1-15,0 0-4 0,-4-3-6 0,4 3-4 16,0 0 0-16,0 0-6 0,0 0-2 0,0 0-8 16,0-4-5-16,0 4-1 0,0 0-23 0,0 0 22 0,0 0-8 15,0 0-9-15,10 0-4 0,-10 0-20 0,14 2-10 16,-7-1-12-16,-1 0-19 0,4 1-9 0,-3-2-73 16,-1 3-172-16,1-1 76 0</inkml:trace>
  <inkml:trace contextRef="#ctx0" brushRef="#br0" timeOffset="1.36631E6">13586 11100 49 0,'-9'49'58'0,"0"-1"-6"0,1-13-7 16,2-2-3-16,3-1-1 0,-1-3-6 0,4-1-6 16,0-3 1-16,3-6-2 0,1 0-5 0,1-3 3 15,0 2-7-15,0-2-9 0,3-2 0 0,-2-3-7 16,-1-2-13-16,-1 3-5 0,6-5-18 0,0 1-41 15,-1-1-80-15,0-3 35 0</inkml:trace>
  <inkml:trace contextRef="#ctx0" brushRef="#br0" timeOffset="1.36725E6">13620 10641 1 0,'9'-8'105'0,"2"1"-4"0,4-1-14 16,2 3-8-16,5-1-11 0,-3 3-11 0,8 0 2 15,5 2-7-15,1 1 15 0,1 0-6 0,2 3-10 16,4 1-9-16,-3-1 6 0,17 4-9 15,-16-1-10-15,15 4 7 0,-2-1-8 0,1 3-3 0,-13-2 5 16,14 3-3-16,6-4-6 0,-9 0-6 0,8 4 4 16,2-4-18-16,1 1 15 0,-2 2-2 0,1-3-1 15,-1 2 1-15,-1-2 14 0,-3 4-24 0,4-3 12 16,-3 0-13-16,-1 2-3 0,0-2 9 0,3 0-10 16,2-1 9-16,-3 3-5 0,1-7-1 0,-2 3 2 15,0 0-2-15,2-2 2 0,-2 2-5 0,-2-3 1 16,-15-2 1-16,12 4-3 0,-12-2 5 15,-2 0-1-15,1-3-3 0,-1 4 1 0,-2-2-3 0,-1-1-2 16,-2 1-5-16,-1 2 15 0,-2-2-3 0,-1-1-10 16,0 0-12-16,-6-1 18 0,-3 1-9 0,0 0 4 15,-6-2 10-15,0 0-12 0,-3 0 3 0,1 1 7 16,-4-2 0-16,-2 1-2 0,2-1 12 0,-4 1-13 16,-3-1 7-16,8 0 6 0,-8 0 0 0,0 0 3 15,8 0 15-15,-8 0-7 0,0 0 5 0,0 0-6 16,6 0 17-16,-6 0-7 0,0 0 0 0,4 3-3 15,-4-3-5-15,0 0 1 0,0 0-5 0,0 0 7 16,0 0-7-16,4 2 1 0,-4-2-4 0,0 0-10 16,0 0 1-16,0 0 3 0,2 2-6 0,-2-2 9 15,3 4-9-15,-3 0-1 0,0 4 2 0,1 0-3 16,-1 4 7-16,3 4-6 0,-3 4 3 0,0-1-5 16,0 0-1-16,2 5 6 0,-2 3-1 0,2-1-2 15,0-1 7-15,-2 5-11 0,2-1 1 0,-2 0 2 16,1 1-5-16,-1 1-3 0,1 2 7 0,1 16-6 15,-2-2 3-15,1 1 0 0,-1-11-5 0,3 8 7 16,-1-10-6-16,-2 11 4 0,2-10-7 0,-3 11 6 16,2-13 3-16,2-4-2 0,-1 3-5 0,-2-3 4 15,2-1 1-15,0-5 0 0,-2 0 1 0,0-5-1 0,2 1-1 16,-2-5 6-16,-2-2 2 0,2-3 2 0,0 0 11 16,0-2 7-16,-4 0 10 0,3-3 4 0,-4 4-3 15,0-3 3-15,-3-1-4 0,-1 0-2 16,-1-1-1-16,-8 1 2 0,-2-1 0 0,-1-1 0 0,-7-3 1 15,-3-1 0-15,2-3 8 0,-4-1-1 0,-3-1 6 16,-14-5-7-16,2-3-3 0,-5-2-4 0,-4 1-2 16,-6-4 4-16,3 2 3 0,-27-14 0 0,25 12 1 15,-27-8 0-15,27 7 2 0,-25-8 6 0,24 8-2 16,-20-7-2-16,22 10 4 0,-3-3 4 0,-27-3-8 16,3 5-2-16,20 7-6 0,3 1-3 0,-24-6-3 15,26 8-5-15,2 0 12 0,-4-1-14 0,3 5-7 16,1 1-1-16,1-2 0 0,1 4-5 0,1 2-4 15,6 4-4-15,1-4-2 0,14-1-5 0,6 0-6 16,-1-1-1-16,11 1-7 0,5-3-11 0,2 1-14 16,5-1-26-16,1 2-23 0,5-2-22 0,3-3-23 15,1-3-9-15,5-2-13 0,9-5-2 0,6-4-6 16,3 0-7-16,12-14 1 0,-8 14-113 0,3-6-310 16,10-3 138-16</inkml:trace>
  <inkml:trace contextRef="#ctx0" brushRef="#br0" timeOffset="1.36768E6">14911 10877 73 0,'0'-10'103'0,"1"-1"-6"0,-2 1 4 0,1 3-3 16,0 1-3-16,-1 0-3 0,1 1-1 0,0 1-9 15,-2-1 3-15,2 1 1 0,0 4-11 0,-1-5 8 16,1 5-6-16,0-5-8 0,0 5-2 0,1-3-3 16,-1 3-9-16,0 0-10 0,0 0-18 0,0 0 10 15,0 0-2-15,0 0-9 0,-5 18-1 0,1 0-3 0,-3 11 13 16,-1 7 2-16,-2 16-1 0,-3 2-2 15,0 2-1-15,4 2 3 0,-1-3-4 0,1 3-3 16,4-2-4-16,-3 3-2 0,0-3-1 0,4 1 3 16,1-4-2-16,0-1-8 0,0-1-1 0,1-2 2 0,1-12-2 15,1-1-2-15,1-4 1 0,1 0-4 16,0-5-5-16,-2 1 3 0,1-10-2 0,2-2-3 16,2 0-11-16,-5-5-3 0,4-1-5 0,1-1-10 15,-4-1 1-15,3-1-8 0,0-2-8 0,1-1-19 0,-1-1-40 16,4-5 7-16,-1-1-19 0,2-7-21 0,2 0-124 15,1-5-278-15,0-10 124 0</inkml:trace>
  <inkml:trace contextRef="#ctx0" brushRef="#br0" timeOffset="1.36803E6">15252 10921 59 0,'0'11'89'15,"-1"0"2"-15,-2 6-6 0,3 2-9 0,0 1-5 16,-1 8 0-16,2-4-8 0,3 4-5 15,-3-2-11-15,2 4 4 0,-2-3 1 0,3-2-7 0,1-7-7 16,-5-1-2-16,5 0-6 0,-5-5-8 0,0 1-1 16,3-2-2-16,-2-1-9 0,-1 0 8 0,1 2-9 15,-1-5-2-15,3 1-1 0,-3 0-16 0,0-1-9 16,-3 1-12-16,6-5-2 0,-6 2-8 0,3-1-4 16,0-4 5-16,-1 5-13 0,1-5-19 0,-4 2-50 15,4-2-132-15,0 0 58 0</inkml:trace>
  <inkml:trace contextRef="#ctx0" brushRef="#br0" timeOffset="1.36829E6">15201 10964 50 0,'6'-2'85'0,"-2"-1"-3"0,3 2-1 15,0 0-13-15,2 2 8 0,1 1-11 0,3 1-7 16,1-1-3-16,-5 4-11 0,9 0 3 0,-3 3-4 15,2 1 8-15,-4 2 10 0,3 2 6 0,-1 0-11 16,-3 1-4-16,0 1-9 0,-3 1 9 0,0-1-14 0,0 2-4 16,-6-1-6-16,1-2 1 0,-4 2 1 15,0-2-5-15,-5 0 4 0,-1 4-6 0,-2-5-2 16,-3 0 5-16,0-1-4 0,-3 1-11 0,1-4 6 16,-2-1-2-16,4-2-4 0,2-1 3 0,-1-2-6 15,-2-1-20-15,2 0-14 0,0-2-29 0,2 2-13 16,0-3-29-16,3 0-114 0,-4-3-226 0,4-1 100 15</inkml:trace>
  <inkml:trace contextRef="#ctx0" brushRef="#br0" timeOffset="1.36868E6">15698 11039 70 0,'-6'-2'133'0,"-2"0"-10"0,8 2 13 16,-13 0-18-16,4-2-9 0,3 4-10 15,-2-2-10-15,-1 1-13 0,-1 0-9 0,2 3-4 0,1 0-10 16,-5-1-3-16,5 4-11 0,-2 0 3 0,1 2-6 16,0 2-3-16,2 0-1 0,1 3 7 15,2 1-9-15,1-2-5 0,0 3-1 0,2-3-4 16,3 1 0-16,1 2-3 0,1-1 0 0,1 1-6 0,1-2 3 15,-1 1-6-15,2 0-3 0,-3-4-1 0,4-1-4 16,-3 5 6-16,1-4 4 0,-2-1-5 16,1-1 3-16,-3 2-9 0,2-3 6 0,1 2-5 0,-5-2 3 15,1 1-1-15,-2-1-7 0,2-1 10 0,-4 1-12 16,-1 0 15-16,-1-1-5 0,-2 1 9 0,0 0-8 16,2-4 2-16,-1 0-9 0,-2 1 4 0,1-3-10 15,-3-1 1-15,3-1-26 0,-1 0-21 0,7 0-14 16,-14-5-18-16,6 2-6 0,2-3-20 0,-2-1-87 15,-1-2-215-15,3-2 95 0</inkml:trace>
  <inkml:trace contextRef="#ctx0" brushRef="#br0" timeOffset="1.36896E6">15768 11180 2 0,'7'-2'68'0,"1"2"-7"0,5-5-3 0,0 5 0 15,5-4-4-15,0 4-4 0,1 0-2 0,0-1-6 16,2 1-4-16,2 1-5 0,-4 2-4 0,2 0-1 15,-1 0-4-15,0 0 2 0,-3 1-10 0,-3 0 2 16,-1-1-14-16,-2 0-17 0,7-1-25 0,-9 2-13 16,0-1-42-16,-3 1-100 0,-3-3 44 0</inkml:trace>
  <inkml:trace contextRef="#ctx0" brushRef="#br0" timeOffset="1.36918E6">15928 11149 73 0,'-1'18'121'0,"-3"1"-6"0,3 0-16 0,-2 2-13 16,2 4-10-16,-2 1 7 0,2 1-16 16,-3-1-4-16,3 1-7 0,1-2-14 0,0 0-6 15,0-1-19-15,0-4 3 0,1-2-27 0,-2 0-25 16,1 2-11-16,-1-1-25 0,-3-1-66 0,0-1-146 0,0-6 65 15</inkml:trace>
  <inkml:trace contextRef="#ctx0" brushRef="#br0" timeOffset="1.36978E6">15454 11721 26 0,'0'0'106'0,"0"0"4"0,12-8 2 16,-6 3-9-16,-1 2 3 0,5-2-16 0,-1 0 5 0,0-1-17 15,4 2-9-15,-3 0-5 0,4-1-8 0,-4 0-4 16,5 2-8-16,-2 0-11 0,0 0-11 15,1 0-7-15,-1 2-8 0,0 0-18 0,0 1-13 0,-2 0-17 16,-1 0-8-16,2 0-4 0,-7 0-5 0,3 1 1 16,-8-1 5-16,10-3 10 0,-10 3 1 0,5-1-4 15,-5 1 2-15,0 0 7 0,0-4 2 0,0 4 3 16,0 0 3-16,-8-7 6 0,2 4 8 0,2 0 2 16,-1-1 8-16,-3 4-3 0,3-3 7 15,0 0 4-15,0 2 3 0,0-2 5 0,-1 2-1 0,6 1 0 16,-9-1 1-16,5-1-4 0,4 2-6 0,0 0 1 15,-12 2 4-15,12-2 0 0,-6 5 1 0,2 2-3 16,1-1 2-16,0 3-7 0,-1 1 3 0,0 1 4 16,2 2-8-16,-1-4 3 0,0 8 0 0,1-4-4 15,1-1-1-15,1 0 7 0,-2 0-6 16,2 3 1-16,-2-2 2 0,0-1 0 0,1-1 0 0,0 1-5 16,-1 0 4-16,0-3 0 0,-1 2-1 0,2-1 5 15,-3-3 2-15,3 0-2 0,-4-1 1 0,4-1 13 16,-1-1 6-16,1-1 9 0,0 0 8 0,0 1 0 15,1-4 9-15,-3 4 7 0,3-4 2 0,-3 4-9 16,3-4 5-16,-1 2-8 0,1-2-9 0,0 0-4 16,0 0-4-16,0 0-1 0,0 0 3 0,0 0-9 15,19-4 1-15,-7-2 9 0,-2 2-14 0,8-4 1 16,-4 2-6-16,5 1-1 0,-3-4-7 0,1 4-8 16,0-1-13-16,-3 3-5 0,0 0-11 0,0 1-19 15,3-2-23-15,-4 1-15 0,-1 0-18 0,-2 2-65 16,1 1-183-16,-3-3 81 0</inkml:trace>
  <inkml:trace contextRef="#ctx0" brushRef="#br0" timeOffset="1.37062E6">15840 11668 91 0,'-1'13'91'16,"-1"-7"-1"-16,1 1-9 0,-1 2-5 0,0 1-14 16,0 1-9-16,-2 0 10 0,3 2-13 0,-2 1-6 15,2-1-2-15,-3-3-4 0,2 2 1 0,0 0-4 16,1 0-5-16,1 2-10 0,-1-2-7 0,1-2-2 16,0 2-12-16,-3-1-10 0,2 0-1 0,-2-1-9 0,2 2 4 15,-2-3-3-15,3 1-3 0,-1-3-5 16,0-1-6-16,-1-1 6 0,1 0 1 0,0 0 3 15,0-2 2-15,-2 0 2 0,3-3 4 0,-4 6 2 16,4-3 0-16,0-3-4 0,0 0 2 0,0 0 6 16,-5 2-3-16,5-2 3 0,0 0-1 0,0 0 4 0,0 0 4 15,0 0-5-15,0 0 1 0,-4-11 4 16,4 7 0-16,0 4-3 0,0-8 8 0,2 1-5 16,-2 0 6-16,1 0 1 0,0 0 5 0,2-3 3 15,-2 3-1-15,0-5 3 0,0 3-4 0,2-1 3 0,-2 0-11 16,1 0 14-16,-1 2-2 0,-1-1-2 0,1 3 2 15,-1-3 1-15,3 3-6 0,-1 0 3 16,-2 0 0-16,2-1-3 0,-1 0-4 0,0 2-1 16,1-2 9-16,-1 3-9 0,0-2-2 0,0-1 1 15,1 4-3-15,0-3 12 0,0 3-7 0,-1-1 1 0,0 1 0 16,-1 3-2-16,2-6-3 0,-2 6-3 16,3-1 4-16,-3 1 1 0,0 0-3 0,1-6-3 15,-1 6 7-15,0 0 2 0,0 0-7 0,0-3 4 16,0 3-4-16,0 0 1 0,0 0-1 0,0 0-9 0,0 0 9 15,0 0-1-15,0 0 2 0,0 0-1 0,0 0 0 16,0 0 3-16,4-3-2 0,-4 3-3 0,0 0 1 16,5-3 2-16,-2 0 8 0,1 1-1 0,-4 2-5 15,6-4 1-15,-6 2 0 0,5 0 1 0,-5 2-1 16,5-4 8-16,-3 2-18 0,-2 2 21 0,5-5 5 16,-5 5 2-16,2-3-8 0,-2 3 3 0,4-3 2 15,-4 3-7-15,3-4 9 0,-1 2-11 0,-2 2 21 16,0 0-4-16,2-3-7 0,-2 3-7 15,0 0 4-15,7-3 0 0,-7 3 1 0,5-1-7 0,-1-1 5 16,1-1 0-16,-5 3 0 0,8-1-4 0,-3 1-3 16,5 1 2-16,-1-2 7 0,3 2 10 0,-1 1-15 15,2-1-3-15,-3 1 9 0,2-1-8 0,-1 2 17 16,1-1-9-16,-2 1 1 0,0 2-2 0,3-2-6 16,-3 0 1-16,-1 3 6 0,-1-3-7 0,-2-1 6 15,3 0-10-15,-4-1 3 0,-3 2 8 0,0-1 11 16,-2-2 7-16,1 6-3 0,-2-2-3 0,-7 2-2 15,1 3-7-15,-9-1 5 0,2 1-4 0,-3 1 1 16,-2-4-6-16,-1 1 9 0,2-1-7 0,-2-2 0 16,1-1-2-16,-1 0-7 0,3-3-13 0,6 0-10 15,-3 0-13-15,3 0-32 0,4 0-35 0,-2-1-32 16,4-1-115-16,1-1-260 0,2 0 115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0:07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3489 8360 50 0,'-1'-5'47'0,"1"5"-8"0,0-5-5 0,0 5-2 0,0 0-4 16,0-4-7-16,0 4-13 0,0 0-7 0,0 0-2 15,0 0-8-15,4-3 3 0,-4 3 2 0,0 0-3 16,0 0 10-16,0 0-3 0,13 3-7 0,-13-3 1 16,6 1 2-16,-6-1-2 0,9 0 3 0,-5 2 3 15,1-1-8-15,0 0 7 0,0 2 2 0,3-3-3 16,-8 0 2-16,10 0-1 0,-5 1-1 0,-5-1 1 15,12 0 2-15,-12 0-2 0,9 0 4 0,-5 2 1 0,-4-2 3 16,10 0-4-16,-7 1 0 0,-3-1 0 16,10 0 2-16,-10 0-1 0,10 1-3 0,-4 0 3 15,2 0 3-15,-1 1 0 0,5 0-1 0,1 1 3 16,0 0-4-16,6 0 3 0,1 0 1 0,-1 3-1 16,8 1-4-16,0 4 2 0,1 0-5 0,1-3 1 0,0 3-12 15,1 0 16-15,0 1-1 0,3 1-2 16,-4-1 0-16,3 1 6 0,-1 1-5 0,1-2-2 15,1-1 6-15,-1 2-14 0,1 0 13 0,-1-3 7 16,0 0-2-16,-1 1 0 0,1-2 2 0,-2-1 3 16,1-1-4-16,-3 1 1 0,3-2 7 0,-3 2 2 15,3-4-1-15,-5 1-2 0,1 0 1 0,-7-4-3 16,1 2-5-16,1 1 2 0,-4 0-6 0,1-2 3 16,-2 1 0-16,-3-1-2 0,0-2 1 0,-1 2-8 0,-3-1 9 15,0 0-5-15,-1-1-7 0,-1 0 0 0,-3 0 9 16,-5 0 3-16,10 2-10 0,-4-2 1 15,-6 0-14-15,8 2-9 0,-3-1-25 0,-5-1-58 16,7 4-109-16,-5 1 49 0</inkml:trace>
  <inkml:trace contextRef="#ctx0" brushRef="#br0" timeOffset="1710.8679">7409 9383 14 0,'10'-9'65'0,"-6"0"0"0,1 4 1 16,-4 0-11-16,3 1 4 0,0-1-13 15,0 0-4-15,-2 2-2 0,2-2-9 0,0 1 4 0,-4 1-2 16,4-1-3-16,0 3-4 0,0-4-7 0,-4-1 5 15,2 5-5-15,2-4 14 0,-4 2-15 0,0 3 8 16,5-7-8-16,-5 3 7 0,3 1-1 0,-3 3-2 16,2-4-7-16,-2 4 12 0,0 0 5 0,0 0-12 15,-2-5 3-15,2 5-1 0,0 0-8 0,-4-4-7 16,4 4 1-16,-9-3-3 0,4 3 0 0,-3 0-2 16,8 0-4-16,-14 0-5 0,5 3 13 0,0 1-13 15,-6 0 1-15,5 0 6 0,-7 6 1 0,2-2-7 16,-2 5 7-16,3 1-1 0,-1 1-2 0,-3 3-3 15,0 2 4-15,5 1-4 0,-1 3 1 0,5 0 0 16,0 2 0-16,1-1-7 0,6-1 9 0,1 2 2 16,2-2-11-16,4 2 11 0,3-2 1 0,3-1-13 15,6 0 17-15,0-1-5 0,3 1-5 0,2-3 3 16,3-1-2-16,1-4-2 0,2 3 5 0,5-1 0 16,-1-3 0-16,5-1 6 0,-4-3-6 0,3-1 2 15,1-4 0-15,-1-1 4 0,1-2 1 0,4-3-2 16,-3-2-4-16,13-4-2 0,-14-2 0 0,12-7-2 15,-12 4 9-15,10-9-1 0,-12 6-5 0,8-12 4 16,-12 8-1-16,-3-4 1 0,-2 1 5 0,-5-3 21 16,-1 1 2-16,-8 1-5 0,0-4 12 0,-8-1-21 15,-2 1-6-15,-4-1 6 0,-6 1-15 0,-3-1 0 16,-2 1-13-16,-10 4-9 0,-4-1-6 0,-8 5-4 16,-12-1-4-16,-7 4-13 0,-1 8-9 0,-2 2-18 15,-2 5-78-15,-1 5-162 0,-1 4 72 0</inkml:trace>
  <inkml:trace contextRef="#ctx0" brushRef="#br0" timeOffset="27578.178">7910 8980 28 0,'0'0'28'0,"8"0"-3"0,-8 0 2 16,0 0-6-16,10 0 3 0,-10 0-3 15,5 0 0-15,3-2 4 0,-8 2-5 0,10-1 5 0,-10 1-8 16,10-1 2-16,-4 1 0 0,-6 0-3 0,11 0-2 16,-7-2-2-16,1 1 0 0,-5 1 2 15,8 1-3-15,-8-1-1 0,12 0-4 0,-7 2 3 0,0-2 0 16,-5 0-4-16,14 1 1 0,-9 0 0 0,3-1-7 16,-3 3 9-16,3-2-3 0,-2 0 1 0,2 1-4 15,-3 0 3-15,3 2-5 0,-1 0 3 0,1 0-3 16,-3 0 3-16,3-1-11 0,2 1 13 0,-1 2-3 15,0-1 1-15,0 0-2 0,4-2-1 16,-3 3-11-16,0-2 16 0,0 0-5 0,2 0 8 0,-1 1-10 16,0-2 1-16,0 1 1 0,-1-2 0 0,3 4 4 15,-4-4-2-15,1 0-4 0,1 1 7 0,0 0-3 16,2-3-1-16,-3 2 1 0,-1 0-1 0,4-1-1 16,-3-1 3-16,-1 0 0 0,4 0-10 0,-3 0 8 15,1 1 2-15,0-1-2 0,-5 1 1 0,2-2-5 16,3 1 4-16,-2 0 0 0,-1 1 2 0,3-1-1 15,0 0 5-15,-4 0-8 0,5 0 10 0,-5 0-9 16,1 0 0-16,1 0 5 0,0 0-7 0,-4 0 5 16,5 0-2-16,-2 0 3 0,-2-1-3 0,-6 1-2 15,13 0 7-15,-5 0-4 0,-2-1-4 0,1 2 5 16,-7-1-4-16,10-1 2 0,-10 1-1 0,11 0 0 16,-4 0 3-16,0 0-4 0,0-1 2 0,1 2 3 15,0-2-1-15,1 1 0 0,2 1-2 0,-3-2 2 16,1 1-1-16,-1 0 4 0,1 0-8 0,-1-2 3 15,3 2 0-15,-3 0 2 0,-2-1 1 0,3 0 1 16,-1 1 3-16,-3-1-7 0,3 1 0 0,-8 0 3 0,14-2-4 16,-8 2 0-16,-2 0 2 0,-4 0 2 15,13-2-3-15,-13 2 0 0,9 0 1 0,-4-1-2 16,-5 1-1-16,8-2 9 0,-8 2 0 0,10-1-15 16,-5 1 3-16,-5 0 3 0,10 0-1 0,-10 0 2 15,9-1 6-15,-1 1-2 0,-8 0-6 0,10-2 3 16,-5 1-4-16,0 1 5 0,1-1-1 0,-6 1 4 15,12-2-7-15,-6 1 2 0,-6 1-1 0,9-1-3 16,0 2 6-16,-9-1-6 0,7-1 2 0,-1 0 4 16,-6 1-2-16,0 0-7 0,9 0 7 0,-9 0-6 0,5-1 6 15,-5 1-12-15,0 0 13 0,6-2-7 0,-6 2 1 16,0 0-4-16,0 0-2 0,7 3-8 16,-7-3-7-16,0 0-13 0,0 0-4 0,0 0-29 15,0 0-77-15,1 5 34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1:10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21311 6501 4 0,'10'-31'55'0,"3"4"-9"0,-4-2-2 16,-4-2-4-16,3 4 4 0,-3 2 3 0,-5 5-4 15,4-4-10-15,-8 0 4 0,0 5-6 0,-1-1-2 16,-3 4-7-16,-1-6 6 0,-1 6-6 0,0 0-1 15,-8-6-7-15,-2 4 3 0,4 6 3 0,-8-3-4 16,5 5 3-16,-7-4 3 0,-2 1 0 0,0 1-8 16,-3 2 2-16,-2 0-4 0,-3 3 4 0,-1 0-3 15,-1 3-3-15,0 3-2 0,-1-1 1 16,0 4-2-16,-2-2-1 0,5 1 1 0,-1 5 0 0,1 1 0 16,2-1-8-16,4 3 11 0,-3 1 0 0,1 2-2 15,0 2-6-15,3 0 1 0,-2 3-1 0,0 0-2 16,-1 2 1-16,2 0-1 0,-2 1 3 0,0 1-2 15,-17 8 5-15,2 2 0 0,-2 1-2 0,-2-1-1 16,-2 1-2-16,-21 17 4 0,19-17-5 0,-2 0-1 16,-26 10 5-16,3 0-4 0,22-12-2 0,-24 10 4 15,22-16-1-15,0 2 5 0,-23 8-8 0,26-12 3 16,-3 4 2-16,2 0 5 0,3 0-8 0,-1-1 10 16,7 1-7-16,2 0 9 0,1 2-7 0,15-8 5 0,-10 10-3 15,15-4 0-15,1 1 9 0,-4 11-10 16,5 3 7-16,7-8-3 0,-2 11-2 0,4 1 1 15,4 4-2-15,5-1 0 0,-3 0-2 0,1 1 0 16,-3 1-4-16,5 6 5 0,0 1 2 0,0 1 0 0,-3-3-2 16,1 4 0-16,1-1 2 0,2 2-3 0,-7-5-5 15,6 2 4-15,-3 0 1 0,-4-5-6 0,-1 3 0 16,1-1 6-16,-5-2 1 0,4 5-1 0,0 2 7 16,1 0-2-16,-6 22-1 0,6-26-9 0,1 3 4 15,0 1 0-15,4-3 1 0,-2 1 6 0,-1-2-1 16,2 0 1-16,2 1 6 0,0-3 11 0,0 6-11 15,5-7 13-15,2 7 0 0,0-2-4 0,2-4 2 16,2 3-4-16,1-4 4 0,8 2 3 0,1 1-8 16,4-2-3-16,1-5 2 0,0 4 3 0,4-3-6 15,2-1-5-15,4 2 1 0,2 0 0 0,12 26-1 16,-8-30 0-16,-1 0 0 0,17 23-3 0,-19-21-3 16,3 3 3-16,18 16-2 0,-19-21-3 0,1 2 0 15,4 1-1-15,-2-2 1 0,4-1-1 0,-4 2 1 16,-1 1-3-16,3 0 2 0,14 18 4 0,-18-19-4 15,1-5-4-15,2 1 3 0,-1 5 2 0,3-3-3 16,0-1-3-16,3-2 3 0,-1 0 4 0,3-2-4 16,0-2 0-16,2-2 1 0,2-1-1 0,3-4-4 15,-2-3 4-15,6 3 1 0,2-4 0 0,-1 0 0 0,3-3-4 16,-2 0 10-16,27 5 0 0,-28-12-7 0,5 0 8 16,25 6-6-16,-27-10 3 0,4 2 1 15,22 7-4-15,-25-10 2 0,6-3-2 0,-5 3 2 16,2 0 0-16,4 1 0 0,-3-1 0 0,24 4 7 0,-31-7-8 15,2 2 2-15,0 1 0 0,0-6 1 0,3 4 3 16,0 1-4-16,26 6 1 0,-25-8 2 0,-1-1 2 16,29 1 0-16,-30-3 1 0,1-2-2 0,2 1 3 15,31 0-3-15,-31-3-1 0,27 1-1 0,-3-1-3 16,-25-5 3-16,28-3 0 0,-25-2-6 0,22-3 2 16,-24 4 1-16,25-7 1 0,-29 2-5 0,3-2 4 15,-3-4-6-15,3 0 2 0,-4 0 1 0,3-2 0 16,-3-4 2-16,0 1-4 0,-1-7 1 0,-6 1 3 15,1-1 0-15,1 2-1 0,-1-3 1 0,-5-4 1 16,3 2-2-16,-9-2 3 0,7-6-4 0,0 1 8 16,-1 0-3-16,-5-6 1 0,18-17-1 0,-23 20-1 15,2-5-1-15,0 2-1 0,14-21-1 0,-18 19-2 16,0 1 3-16,-2-4 2 0,0 2-5 0,1-4 3 16,-6 3-2-16,0-1-5 0,-3-1 3 0,-3-1-1 15,-1-2 1-15,-2-1 0 0,1-1-1 0,2-26 0 16,-7 27 1-16,-2-2 0 0,0 0 0 0,4-25-6 15,-8 27 5-15,6-27-2 0,-4 30-4 0,5-5 4 16,0-28-2-16,0 5 3 0,-8 22-6 0,12-28-1 0,-11 27 5 16,14-26 6-16,-4 4-2 0,-5 1-2 15,0 23 1-15,3-29-6 0,-1 7 0 0,-4 21 2 16,4-24-2-16,-4 1 3 0,-1 21-3 0,-1-26 0 16,-6 26 5-16,-1 2 0 0,-1 0-4 0,0-27 4 0,-4 28-2 15,-3-24-3-15,-1 23 6 0,1-4-5 0,-6-21 2 16,1 25-2-16,-2-23 4 0,-3 22-4 0,-4-25 4 15,3 29-2-15,0-2 2 0,-5-26 0 16,2 28-6-16,-2-4 0 0,-6-18 2 0,7 20 3 0,-12-21-1 16,9 24-4-16,-14-24 6 0,12 31 1 0,-5-5-6 15,2 1 7-15,-7 2-5 0,0-1-2 16,-3 0 3-16,-2 2-9 0,-17-20 3 0,11 21-3 0,-14-17-4 16,12 21 5-16,-19-15-3 0,17 19 3 0,-3-3 5 15,-22-14 0-15,-1 6-5 0,26 18 7 0,-3-1-2 16,-3-2-2-16,-24-9 7 0,23 15-4 0,-27-11-1 15,26 16 3-15,-4-4-4 0,1 5 1 0,-4-2 3 16,5 1-2-16,0 2 4 0,-1 2-4 0,3-2 3 16,0 3-7-16,5 2 4 0,0 3-1 0,-2-2-9 15,16 8 0-15,-14-3-2 0,1 3-14 0,-1 3-9 16,0 1 2-16,10 2-7 0,1 2-7 0,-12 0 0 16,11 0-12-16,-9 2-6 0,12 2 16 0,-2 0-10 15,-11 4-16-15,14-3 12 0,1 2-2 0,-1 3-11 16,3 1-2-16,-1 1 1 0,2 5-3 0,1-2-74 15,0 4-170-15,4 0 75 0</inkml:trace>
  <inkml:trace contextRef="#ctx0" brushRef="#br0" timeOffset="5520.3897">18691 6850 63 0,'-2'-2'60'16,"2"2"-11"-16,0 0-1 0,-2-4-7 0,2 4-7 15,0 0 6-15,-5-2-13 0,5 2 2 0,0 0-6 16,0 0-3-16,0 0 0 0,0 0-4 0,-3-3-5 16,3 3 4-16,0 0-2 0,0 0-10 0,0 0 9 15,0 0-7-15,0 0-2 0,0 0 2 0,0 0-5 16,0 0 4-16,12 11-5 0,-7-6 5 0,4 1-2 16,0 0 0-16,0 1 2 0,0 2 1 0,9 0-4 15,-4 1 0-15,4 2-3 0,0-1 8 0,7 1 2 0,-5-4-2 16,6 4-11-16,0-1-1 0,0 1 0 0,0-2 3 15,4 4 2-15,-2 0 2 0,4-3-1 0,-3 0-1 16,3 1 7-16,-4 3-4 0,4-5 1 0,-4 1 1 16,-1 1 2-16,5 0 0 0,-4-1 0 0,0 0-4 15,0 0 1-15,-2-1-3 0,2 0 5 0,-2 0 3 16,-1-1-3-16,-4-2 3 0,-1 1-2 0,2-4-3 16,-2 2-2-16,0 2 5 0,-1-3-6 0,1 1 2 15,-4-1-3-15,1 0 1 0,-4-2 0 0,1 1 6 16,-2 0-3-16,-1-2-5 0,1 2-8 0,-2-1-4 15,-4-1-14-15,1 1-9 0,0-1-8 0,0 0-40 16,-2 1-93-16,-1-1 41 0</inkml:trace>
  <inkml:trace contextRef="#ctx0" brushRef="#br0" timeOffset="5903.2886">19513 7137 15 0,'8'10'32'0,"-1"-1"3"16,-3 2-6-16,1-1-3 0,0-1 2 0,2 0-5 0,-3-1-1 16,-1-2-2-16,1 3 4 0,-4-5-2 0,2 3 0 15,-2 1 3-15,0-3 3 0,-2 2-2 0,-5 2 1 16,-4 1-1-16,-1 2-3 0,-11 3-3 0,-5 0-4 15,-6 3 0-15,-9 6-1 0,-7-2-8 0,-5 6-24 16,1-5-28-16,-29 13-33 0,24-8-84 0,-26 11 38 16</inkml:trace>
  <inkml:trace contextRef="#ctx0" brushRef="#br0" timeOffset="12345.5564">19273 12360 24 0,'3'-2'70'0,"1"-2"-4"16,0 1-8-16,0 0-1 0,0 1-6 0,-1-1-11 15,3 0 3-15,-1-1-8 0,-1 1-1 0,0-1-3 16,-1 1-3-16,3 1-6 0,-1 1 0 0,2-3-1 16,-5 2-2-16,1-2-6 0,1 2 4 0,0-1-2 15,1 0 0-15,-1-1-1 0,-3-1 3 0,4 0-7 0,-1 1 8 16,-3 0 15-16,2 1-8 0,1-4 3 0,-3 3-4 15,-1-1 4-15,3 1-6 0,-2-2-4 16,-1 2 5-16,-1-3-5 0,1 0 3 0,0 1 2 16,-3-1-2-16,2-2 2 0,-3-1-12 0,-1 1 2 0,-3 0 2 15,3-1-6-15,0 3-1 0,-4-4 0 0,-2 4 3 16,-2-5-4-16,1 5-3 0,-3 0 6 16,-2 0 12-16,5 0-13 0,-5 1-1 0,0 2 3 0,1 1-2 15,-2-1 0-15,-1 2 4 0,0 1-4 0,-1 4 4 16,2-2-13-16,-1 4 7 0,0 0-4 0,1 1 5 15,2 2-3-15,2 0-2 0,-2 2-3 0,6-2 5 16,1 2-7-16,-2 3 5 0,3-3 2 0,0-1-5 16,3 1 1-16,0 1 0 0,1-1 7 0,0 2-9 15,3-2 5-15,0 0-5 0,1 2-1 0,0-2 1 16,1 0 2-16,-1-1-4 0,4 3 4 0,0-5 0 16,-1 0 7-16,1-2 4 0,3-1-5 0,-1 3 3 15,3-1 13-15,5-2 4 0,3-1 6 0,-3 0-1 16,6-4-4-16,2-1-3 0,7-1 3 0,2-1-2 15,0-4-1-15,1 0-2 0,-4-4 0 0,3 2 2 16,-3-2-2-16,-2 0 2 0,1 0-6 0,-9 2-1 16,-3 0 1-16,1 1 1 0,-5-1 2 0,-2 2 1 0,-1 1 2 15,-3-3-2-15,-1 1-1 0,0-1-4 0,-4 0-3 16,-8-4-15-16,2 0-2 0,-6 0-4 16,-12 1-15-16,-3-3-28 0,-7 6-41 0,-20 1-65 15,-7 9-111-15,-38 4-289 0,-6 2 128 0</inkml:trace>
  <inkml:trace contextRef="#ctx0" brushRef="#br0" timeOffset="14572.0748">17746 12459 23 0,'0'0'38'15,"9"2"1"-15,-9-2-5 0,8-2-2 0,-8 2-4 0,7 0-3 16,-7 0-9-16,6-1-2 0,-6 1 4 15,5-1-9-15,-5 1 5 0,6-1-4 0,-6 1 2 16,0 0-1-16,0 0-2 0,0 0 5 0,0 0-2 16,0 0-8-16,0 0 2 0,4-1 4 0,-4 1-6 0,0 0 1 15,0 0 3-15,-19-2-1 0,9 4-5 0,-9 2-6 16,-7 6 5-16,-2 1-3 0,-5 3 7 0,1 5 0 16,-13 4 3-16,2 5-6 15,10-6 1-15,-6 6 11 0,10-6-8 0,2 1-2 0,2 0 8 0,1 3 0 16,7-1-8-16,1 0 1 0,7 4-3 0,2-2-2 15,4 3 1-15,4-3 3 0,5 2 0 0,4-2 7 16,4 8-6-16,3-4 3 0,4-2 0 0,3-2-7 16,11 8 8-16,-7-11-3 0,3-5 1 0,1-2 0 15,2-5-6-15,1-4 3 0,17-1 9 0,-12-6-1 16,13-9 18-16,0-6 5 0,-18 5-7 0,5-2 3 16,-8-1-1-16,0 1-1 0,-6-2 14 0,-2 1-2 15,-7 2 9-15,-2 0 14 0,-7 3 0 0,-1 0-4 16,-2-4-7-16,0 4-5 0,-5-1-2 0,-4 0-1 15,2 2-10-15,-7-1-4 0,0-1-5 0,-4 2 4 16,-2-2-9-16,-4 4 4 0,-2 0-10 0,-7 2-11 16,0 2-6-16,-4 3-3 0,4 2-26 0,5-3-10 15,2-2-8-15,0 6-14 0,1-4-9 0,0-2-16 16,4 0-18-16,2-1-63 0,2-3-181 0,2-1 80 16</inkml:trace>
  <inkml:trace contextRef="#ctx0" brushRef="#br0" timeOffset="15140.408">17149 10662 11 0,'0'29'39'16,"2"2"-2"-16,-2-2-8 0,5-3-2 0,0-2 1 15,3 0-3-15,-4-7-6 0,4-1 3 0,-1 1-2 16,2-10-4-16,0 3 3 0,4-3-2 0,-3 1 6 16,3-2-1-16,-3-3 15 0,3 0-6 0,6 0 0 15,0-6 2-15,1 0 1 0,0-3-2 0,0-3 4 16,3-3 2-16,-3 1-1 0,-3-3 4 0,-1 0-5 15,-2-1-3-15,-4 0 7 0,-5-1 6 0,-1 4-1 16,-4-5-6-16,-4 2-8 0,-1 0 0 0,-5-1-3 16,-4 5-2-16,-12 0-10 15,3-2 1-15,-4 5-3 0,-6 1 0 0,-3 6 5 0,-2 4-9 0,2-1 4 16,-1 6-3-16,1 1-7 0,-3 1 4 0,6 6 2 16,1-3-3-16,2 3-3 0,8 1 0 0,3 1-8 15,4-4-10-15,7 2-11 0,7 1-3 0,1-1 0 16,11 2-6-16,6 2 1 0,10-3-6 0,9-4-7 15,17-1-11-15,9-5-10 0,32-4-15 0,2-5-44 16,0-7-136-16,-6-10 60 0</inkml:trace>
  <inkml:trace contextRef="#ctx0" brushRef="#br0" timeOffset="15706.4282">17179 7489 15 0,'9'7'51'0,"9"0"-2"15,9-7-1-15,5-4-8 0,6-5-5 0,14-9-1 16,1-5-8-16,1-3-1 0,-2-7-2 0,-2-2-3 15,-3-2 6-15,-3-1-3 0,-6-4-5 0,-8 4 3 16,-9 6-10-16,-4 1 6 0,-6-3-11 0,-3 2 8 16,-5 4 4-16,-5 3-1 0,-4 2 5 0,-3 6-10 15,-5 2-6-15,-3 6-5 0,-11 5-15 0,-8 5-5 16,-15 13-23-16,-8 9-43 0,-27 22-90 16,-4 4 40-16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1:3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8995 9023 34 0,'5'19'35'0,"4"6"2"16,1-9-9-16,2 7 1 0,-1 0-1 0,-1-4-8 16,2-6 6-16,-3 4-5 0,4-1 2 0,-3-2 0 15,5-2 3-15,-2-1 4 0,2-1 9 0,2-1-8 16,-2-1-5-16,3-5 10 0,5 0-5 0,-2-3 9 16,1-3-6-16,-1 2 7 0,7-7 10 0,-2-2 0 15,-2 0-7-15,-1-5 5 0,1-1 10 0,-2-2-4 16,0-5 11-16,-3-1 6 0,-1 2 9 0,-3-5-11 15,-1 3 2-15,-3-1-4 0,-2-3-4 0,-5 0-5 16,0-3-3-16,-4 1-8 0,-5 0-4 0,0 3 1 16,-4-1-5-16,-5 2-3 0,-2-2-6 0,-6 5-8 15,-7 2-6-15,-2 2 0 0,-14-3-8 0,-7 10-12 16,-4 3-11-16,0 7 0 0,0 7-11 0,1 9-33 16,-3 0-28-16,0 10-26 0,1 6-35 0,-20 18-88 0,26-11-254 15,6 0 112-15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1:52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18771 6145 20 0,'-2'-4'58'16,"2"-3"7"-16,-1 4-3 0,1-1 3 0,0-2-12 15,-1-1-9-15,1 5-3 0,0 2-2 0,-3-6-8 16,3 6-3-16,-4-6 2 0,4 3-4 0,0 3-5 16,0 0 3-16,-1-2-6 0,1 2 4 0,0 0-5 15,-4-3-2-15,4 3-2 0,0 0-2 0,0 0-6 16,0 0-1-16,0 0 5 0,0 0-6 0,-10 8 3 16,2 1-1-16,-6 2-2 0,0 3 0 0,-4 6 5 15,-1 0-2-15,-2-1 3 0,5 3-2 16,-1 0-1-16,2 2-5 0,0-2 2 0,2 3-1 0,1-2 3 15,-3-2-4-15,5 1 9 0,-3 0-10 0,8-3-3 16,0 0 1-16,0-5 2 0,2-1 1 0,3 1 1 16,1-3-2-16,3 4 1 0,1-4-3 0,6 2 3 15,-4-3-3-15,6 0 7 0,4 0-3 0,-2-1-2 16,2-3-2-16,2 2 4 0,0-4 4 0,1-3-9 0,-4 2 5 16,0-3 4-16,-3 0-6 0,1 0 7 15,-4 0-6-15,2-3 5 0,-3 2 0 0,0-2 2 16,-3-2-7-16,-2 1 4 0,1-2 4 0,-2 1-5 0,-2-1-3 15,-1-1 0-15,0 2-17 0,0-1-11 0,0 2-12 16,-2-2-26-16,-5 2-55 0,2 2-129 0,-3 0 58 16</inkml:trace>
  <inkml:trace contextRef="#ctx0" brushRef="#br0" timeOffset="2758.8514">15216 5910 5 0,'13'24'9'0,"1"2"2"16,4-4 1-16,1 0-2 0,-1 2 8 15,0-2 1-15,2-2-2 0,-2 5-2 0,2-7-8 0,-1 0 3 16,1 1 0-16,-1-2-1 0,-6-3 0 0,2-2-1 15,7 6 1-15,-8-4 4 0,-1-1-1 16,9 6-6-16,-7-7 2 0,0 2 2 0,1 0-4 0,3 3 4 16,-4-4-3-16,1 0-7 0,5 4 5 0,-2 0 4 15,-2-5-3-15,1 1 0 0,1 2 0 0,3 3 2 16,0 0-6-16,-2-1 1 0,2 0-3 16,1 1 3-16,-2 0 3 0,1 1 0 0,3-1-2 15,-1 2 0-15,0-1 2 0,0 1-1 0,-1-3-3 0,4 2 2 16,1 0-3-16,4-1 2 0,-1 2 1 0,1-1-4 15,0 1 10-15,2-1-8 0,1-3 6 0,11 7 0 16,-3 2-2-16,-7-8-6 0,-3 0 8 0,13 4 1 16,-12-2-6-16,10 1-3 0,-7-4 0 0,-1-1 7 15,10 6 0-15,-9-6 2 0,10 4-6 0,7 3 3 16,-6-3-3-16,6 0 0 0,5-3 2 0,-4 0 1 16,3 1 0-16,0-1-1 0,2 1-1 0,2-2-4 15,-5 1 3-15,2-5-2 0,-3 4 2 0,2 0 1 16,-3-1-3-16,-5 1 4 0,0-2-1 0,-12-2-4 15,13 2 5-15,1-1 0 0,-15-2-2 0,12 1-6 16,2 0 9-16,-15-4-7 0,3 3 7 0,0-2-5 16,12 0 4-16,0-2-3 0,-12 1 1 0,14 0 2 15,-14-3-3-15,15 3 2 0,0-2 3 16,-14 0-2-16,12-2 1 0,4 2 2 0,4-1-3 0,2-1 0 16,-6 0 5-16,3-2-5 0,-6 0-1 0,-14 1 1 15,2-1-3-15,-6 4 6 0,4-1-7 0,-6-2 3 16,0 0 0-16,-2 0-6 0,1 0-1 0,-4 0 3 15,1 2 0-15,1 0 0 0,-10-3 6 0,10 0-3 16,-2 1 5-16,-6 0-8 0,4-2 7 0,2 2-1 16,-1-1-3-16,1 1 8 0,-5-2 10 0,-2 0-19 15,7 0-1-15,0 2-1 0,-6-1 2 0,7 3 4 16,1-3 3-16,-1-1 1 0,0 1-3 0,-2-2-5 16,4 1 4-16,-2 1-2 0,0 1-2 0,-1 0 12 15,-7-2-4-15,-2 3-4 0,-2-2-3 0,2 1-5 16,-1 0 6-16,0 2 0 0,-5-2-5 0,1 0 11 15,-3 2-13-15,2-4 4 0,5 5-2 0,1 0 9 16,-1 1-8-16,1-1-2 0,2 2 10 0,2-1-8 16,-3-1 3-16,-1 6 2 0,1-4-3 0,0 1 5 15,5 2-7-15,0 3 3 0,-5-5-5 0,5 3 9 16,-6-3 2-16,1 1-10 0,-1-1-1 0,0 1-2 16,1-1 5-16,-1 1 2 0,-1-3-7 0,0 1 7 15,-1 1 5-15,-1 0-8 0,0-2 3 0,1 3-5 16,0-5 2-16,-1 5 2 0,2-3-1 0,0 1-4 15,3 2 7-15,-2-2-5 0,0 1 5 0,5 4-2 16,-5-3-2-16,7 1-1 0,-2 3 0 0,0 1-1 16,2 0 4-16,-2 0-10 0,3 1 9 0,-5 0 2 15,1 0 2-15,0-2 4 0,-2 3-9 0,1-2 0 16,-4-1 3-16,5 3-2 0,-5 0-2 0,6 0 0 16,-3 0-1-16,-1 1 2 0,2 1 0 0,0-2-4 15,0 3 3-15,-1-2 6 0,0 3-8 0,-1-1 9 16,2 2-6-16,-6-1-1 0,5 0 1 0,-1 1 0 15,1 0-5-15,-3 0 10 0,3 1-7 0,-5 0 9 16,2 0-8-16,3 3 2 0,-7 2-2 0,9 0 6 16,-1 0-2-16,-5-2-3 0,3 1 1 0,2 3-5 15,-3-2-6-15,1-1 13 0,0 5 6 0,3-4-19 16,4 13 13-16,-6-11-3 0,-3-2-6 0,4 3 9 0,-2-3 3 16,0 0-6-16,-3 1 3 0,0 0-1 15,1-3-1-15,-2 3-3 0,-1-1-2 0,2-1 6 16,-4 1-3-16,0-1 1 0,-3 0 2 0,2 1 3 15,-3-1 0-15,1 6-9 0,-1-2 10 0,-3 2-2 16,0-2-1-16,1 0-1 0,-1 3 2 0,0-3-1 16,-3 3-7-16,0 1 13 0,1 1-12 0,-2 0 6 15,2-1-3-15,-1-1 4 0,-3-1 2 0,2 2-3 16,-3 0-2-16,2-1-9 0,0 1 13 0,1 2-2 16,0-2 3-16,1 1-3 0,-1 11 0 0,1-11-3 15,0 12 0-15,1-10 2 0,0 9 9 0,-2-12-10 16,0 13 12-16,1-11-5 0,1 11 4 0,-3 1-3 15,2-2 19-15,-2-11-8 0,1 1-4 0,4 10 6 16,-4-13 3-16,4 2-6 0,-2 12-9 0,-1-14 6 16,-1 5-2-16,4 5 4 0,1-9-6 0,-5-1-1 0,4 3 0 15,0-1-8-15,-1-2 10 0,-1 2-9 0,4-2 7 16,-3-2-5-16,4 2 1 0,-3-5 3 0,2-2 2 16,0-1-4-16,-2 0-6 0,-1-6 6 15,0-1-7-15,4-3 3 0,-6-4-6 0,2 0 3 16,0-2-4-16,-3-2-14 0,2-1 14 0,-2-2-8 0,-2-4 11 15,2 9-16-15,-2-9-14 0,0 0-21 0,0 0-10 16,0 0 1-16,-4-21-4 0,2 10-20 0,-6-15-61 16,-2-1-157-16,-3 0 71 0</inkml:trace>
  <inkml:trace contextRef="#ctx0" brushRef="#br0" timeOffset="9720.2899">14829 5280 18 0,'17'-10'42'0,"-2"-3"-9"0,6-7 0 15,-4 0-5-15,0-2-2 0,0-3-1 0,-6 0 4 16,-2 1 1-16,0-5-4 0,-4 1-10 0,-2 2 17 16,-3-3-9-16,0 3-10 0,-3 0 8 0,-1 7 6 15,-2 2-8-15,0 1-4 0,-2 0-6 0,-2 4-10 16,-1 4-27-16,-3 3-48 0,-11 7-81 0,-11 10 37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2:47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10173 7219 20 0,'2'-9'56'0,"0"2"-6"0,1-4 2 16,-1 3-5-16,1-3 1 0,-2 1-11 0,3 0-3 0,-3-2-1 16,0 2 4-16,1-2 10 0,0 2-5 0,0-3-3 15,0 3-2-15,-2-3-9 0,-2-5-2 16,0 1-3-16,0 2 5 0,0-3-4 0,-1 2-6 15,-1 1-1-15,-4-3 9 0,2 1 1 0,-2 0 11 0,0 3 3 16,0-2 0-16,-5-1-8 0,1 3 1 0,-2 1-2 16,-1-1-3-16,-2 0-4 0,3 3-7 0,-5-1 1 15,-1 1 5-15,-4-1-12 0,-1 3 1 32,-3 0-4-17,-2 3-2-15,-3 1 5 0,-3 0-7 0,-2 3-6 0,-13 1-1 0,10-1 2 0,-10 2-3 0,14 3 6 0,-4-1 6 0,3 3-12 0,-2-2-6 0,1 3 15 16,-10 0-10-16,10 1 5 0,3 0 3 0,0 2-5 15,2 1 5-15,4-1-4 0,-1 3-8 0,3 1 3 16,1-1 5-16,4 0-2 0,1 7-1 0,-1-2 0 16,1 2 6-16,0 4-2 0,1-1 10 0,2 2-11 15,4-2 1-15,-2 4-2 0,4 2 1 0,-1-2 1 16,4 3-3-16,2-3 3 0,1 3-5 0,-1-1-2 16,3 3 9-16,1-2-7 0,2 0-3 0,-1-1 4 15,3 1 3-15,-1 3 5 0,1-2-4 0,1 0-1 16,2-3 5-16,0 1-10 0,3-2 5 0,1 3-9 0,2-3 9 15,1-2-8-15,3 0 2 0,0 0 12 16,0 0-10-16,2-2-2 0,-1 1-2 0,8-4 18 16,-2 1-5-16,1-2-7 0,0 0 1 0,4-1-7 15,0 0 3-15,6-5 0 0,-2 4 5 0,3-2 1 0,3-4-3 16,1 0 2-16,15 1 3 0,-14-7-1 16,21 1 9-16,-3-1-5 0,-3-3-6 0,4-2-7 15,-4-2 8-15,-1-3-2 0,2 0 4 0,-1-5-4 16,-7-4 9-16,-4 5-8 0,6-7 5 0,-10 4 1 15,17-6 4-15,-7-2-2 0,-15 4-3 0,12-6-4 0,-2-5 6 16,-8 8-7-16,-6-3 8 0,3-2 0 16,-3 1 2-16,-2-3-3 0,-2 0-2 0,4-12 4 15,-6 10-2-15,2-13-5 0,-5 0-1 0,-1-1 2 16,-8 9-2-16,6-14-7 0,-7 3 12 0,-7 11 1 0,1 0-4 16,-3-1 2-16,-4 1 6 0,-1-1-5 0,-4 2-8 15,0-2 5-15,-4 1-4 0,-10-7-10 16,5 13 5-16,0-1 1 0,-2 3-9 0,-4 1 8 15,-2 2 7-15,-3 1-6 0,-2 0-2 0,-1 5-9 0,-13-7-1 16,-4 6 2-16,10 7-6 0,-12-1 14 0,1 5-3 16,-1 1-4-16,-3 5 7 0,3 1 4 0,-8 4-11 15,1 1-2-15,-2 4-13 0,1 0 7 16,-4 7 5-16,4 3-4 0,-2 0 6 0,2 5 1 16,3 7-2-16,2 1 4 0,5 0-5 0,2 1-8 0,8 3 4 15,3 0 0-15,4 2-4 0,11-9 6 0,-1 13 1 16,5-9-11-16,-1 11 6 0,-1 1-2 0,6 1-26 15,3-1-8-15,5 4-45 0,1 2-110 0,0-3 48 16</inkml:trace>
  <inkml:trace contextRef="#ctx0" brushRef="#br0" timeOffset="7039.2783">6788 6685 2 0,'33'3'19'0,"7"2"7"0,10 1-6 0,1-3-3 16,1 4 5-16,-2-5-6 0,-9 3-1 0,10-3-6 16,-9 1 11-16,12-1-4 0,-2 3 0 0,3-2-1 15,3 1 5-15,7-4-3 16,-1 3 0-16,34-1-4 0,-5 1-1 0,-27 1 0 0,31 1-4 0,-6 6-2 15,-27-4-5-15,28 7-4 0,-2-2 2 0,5 2 6 16,-1 0-8-16,7 1 4 0,3 5-8 0,3-1 1 16,0 4 2-16,-2 1-13 0,4 3 0 0,7 2-6 15,-3 5-18-15,3 5-45 0,-1 0 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3:1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13569 9868 51 0,'-86'43'81'16,"1"7"3"-16,-5 4-19 0,1 2-3 0,2 2-11 0,-5 5 2 16,9 4-2-16,-3 0-6 15,-2 4-8-15,1 1-4 0,4-1-2 0,0 11-12 0,1 0 8 0,2-3-21 16,2 0-10-16,2-2-12 0,9-6-19 15,4-8-3-15,18-19-6 0,4-5-11 0,4-1-29 0,13-16-91 16,-2-5 40-16</inkml:trace>
  <inkml:trace contextRef="#ctx0" brushRef="#br0" timeOffset="254.3402">12393 9728 15 0,'51'78'83'0,"-1"6"6"0,-9 13-15 15,-1 5-12-15,-2 5 0 0,0 0-3 0,1 3-5 16,-2 3-11-16,-1 6 7 0,-6 1-8 0,-5 1 2 0,-3-6-10 15,-5-8-32-15,-7-6-26 0,-6-10-29 16,-1-1-53-16,-1-7-116 0,2-28 52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3:28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14519 9624 42 0,'34'17'37'0,"8"9"-1"15,-7-8-2-15,8 7-3 0,-2 2-7 0,-10-4-3 16,-1 1 1-16,11 9 4 0,-15-10-9 0,-2 4 2 16,9 10-1-16,-13-8-3 0,-3 2-4 0,-1-2 1 15,0 2-9-15,-3-1-14 0,-3 0-21 0,-1 0-23 0,-5-2-58 16,0-5 26-16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3:42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11520 7954 9 0,'168'45'12'0,"-5"-1"3"0,-2 1 0 0,-5-2 4 16,1 4 4-16,-3-2-2 0,-5 3-4 16,5 3 8-16,-1 1-4 0,-6 7-4 0,-10 1 1 0,5 1-8 15,-7 7 4-15,-3 0-1 0,-1 1-5 0,-7-1 7 16,-10 2-9-16,-3-2-6 0,-3 7 6 0,-4 0 5 15,-5 6-1-15,-5-3-6 0,2 3 2 0,-6 3-2 16,-3 0-5-16,-12-2-3 0,2 4-2 0,-11 4-2 16,-2 1 5-16,3 6-7 0,-14 3 4 0,-2 6 2 15,-6-3 1-15,-5 2-1 0,-5-2-3 0,-8 11 3 16,-5-4-2-16,-7 2 0 0,-10 1 3 0,-6-2 2 16,-5 1 0-16,-10-6-5 0,-4 6 0 0,-11-1 2 15,-2 3-1-15,-9-3 0 0,-12-1 4 0,-2-2 1 16,-8-7-2-16,-5 0 6 0,-8 2-1 0,-7-3 1 15,-2 0-1-15,-4-4 2 0,-5-5 2 0,-5-6 1 16,-7-6 2-16,0 1 1 0,-11-6-1 0,-2-2 9 16,0 0-15-16,-4-2 8 0,-6-6-1 0,-5-1 2 15,-1-1-1-15,-6-9-1 0,-1 0 0 0,0-4-3 16,-7-7-2-16,-1-2 1 0,-7-7-2 0,-6-3 5 16,0-1-8-16,-3-5-3 0,-2-2 1 0,-8-1-3 15,-5-5-5-15,0-2-2 0,-8 1-2 0,5-7-1 16,-4-2-3-16,-3 0-11 0,2 1-1 0,-6-7 2 15,-1-3-19-15,4-1-47 0,3-5 21 0</inkml:trace>
  <inkml:trace contextRef="#ctx0" brushRef="#br0" timeOffset="2740.2845">6119 5059 25 0,'-89'-2'20'0,"-2"4"1"0,27-2 12 0,3 0 0 15,-8 1-5-15,-19 3-2 0,23 0-1 16,-3-3-3-16,-21 6-1 0,26-2 1 0,-1-1-4 0,4 0-3 16,-5 2-1-16,6-2 1 0,3 2 8 0,5-1-7 15,-2 3-6-15,15-1-3 0,-13 4 4 16,2-1 1-16,8 1 0 0,-9 5-6 0,-3 2-2 16,4-1 4-16,1 4-5 0,2 0 2 0,3 2 2 0,-1 1 0 15,12-5-4-15,-12 9 2 0,11-8-5 0,-7 9-2 16,11-7 0-16,1 3 2 0,-3-1 1 0,-2 11 3 15,-6-2-10-15,1 2 15 0,3 0-1 0,-3 2 0 16,0-1-7-16,1 1 4 0,0 2-8 16,-3-1 7-16,1-2-1 0,-3 0-7 0,1 0 7 0,4 1 0 15,-4 0-3-15,2 1-2 0,1-2 6 0,1 2-3 16,-4 7-2-16,-1-1 2 0,4 2-7 0,-4 0 7 16,-12 23 1-16,13-23 7 0,3 4-4 15,2-4-1-15,0 3-1 0,4-3 3 0,1-1-6 0,3 1 4 16,4-2 0-16,-3 3 0 0,7-3 2 0,4 2-1 15,-4-1-3-15,7 1-2 0,-1 0-1 0,3 0 11 16,-1 6-9-16,3 0 2 0,3 1 0 0,-2 1-5 16,3-3-3-16,0 4 2 0,1-1-2 0,4-1-4 15,-4 4-1-15,7 1 4 0,-3 0 6 0,5 0-5 16,-4 2-1-16,4-4-4 0,-2 2 6 0,2-2 3 16,3-2-6-16,2-3 1 0,-1-3 4 0,1 1-5 15,3-3 7-15,0 2 0 0,-1-2-3 0,2 1 4 16,1 1 7-16,0 2-4 0,1 1-2 0,2 0 3 15,0 1-1-15,0 0 6 0,4-1-4 0,-2 0-3 16,2-6 2-16,3 2 4 0,2-2-3 0,3-5-1 16,-1 4-1-16,0-3-2 0,5-5 6 0,-1 2-9 15,4-5 2-15,1 7 2 0,-1-5 0 0,3 0-3 16,0-1 2-16,3 0-5 0,-1-1 6 0,1 0 3 16,0 1 0-16,-1-2-9 0,3 1 8 0,0 3-2 15,3-3-1-15,-2 1-4 0,5-2 3 0,-2 3 0 16,1 0 0-16,-1-4-2 0,0 1 2 0,1-3 0 15,-1 2 0-15,0-2-7 0,1 4 10 0,0 0-3 16,1-2 3-16,0-1-5 0,-5 1-8 0,4 0 11 16,-4 0 5-16,1-1-7 0,2 0 5 0,-2-2-5 15,3 2-1-15,1-3 2 0,2 2 2 0,-1 0-4 16,0 0 1-16,1-2 4 0,0 1-2 0,1 1 4 16,4-3-6-16,-5 2 2 0,0-1-1 0,4-4 1 15,-3 2-10-15,1 1 8 0,1-2 2 0,0-3-4 16,2 2 7-16,-1 0-4 0,0-4-5 0,0 2 5 15,4-3 1-15,-2 4-10 0,4-4 8 0,-4-3 0 16,-1 3-2-16,1-4 2 0,-3 0 2 0,3 0-2 0,-2-2 3 16,5 2 3-16,2-4-5 0,2 0 1 15,20 9-1-15,-23-8-1 0,2 1 2 0,23 6 0 16,-23-8-2-16,-1 4 2 0,24 5 2 0,-26-6-1 16,-1-3-3-16,29 10 2 0,-24-8-3 0,-2 2 5 0,24 7-2 15,-28-4 0-15,4-5-3 0,1 3-2 16,22 8 0-16,-29-8 1 0,0 0-1 0,1 3 8 15,1-3-3-15,-1 0-1 0,1-1 3 0,-1 1 1 16,-8-1-10-16,5-2 6 0,0 3-4 0,2-1 4 16,-2 0 1-16,3-2-4 0,-2 0 2 0,1 0 0 0,0 0-2 15,-2 1 2-15,1 1-4 0,-2-1 8 0,4-2-4 16,-2 3 2-16,1-1 6 0,2-2-5 16,-1 3-3-16,-2-5 0 0,2 2 0 0,0 1 0 15,0-1 3-15,-2-3-3 0,-2 0-9 0,0 1 7 16,-2 0 2-16,0-4 3 0,-3 0-2 0,-10-3 2 0,-2 1-5 15,16 1 0-15,-2-3 3 0,-11 2 5 0,10 0-5 16,0-1 1-16,-12-2-4 0,14 0-6 0,-3 1 4 16,1 0 15-16,-13-1-15 0,2-1 7 15,10 4-2-15,1-3 3 0,-10-3 4 0,13 2-5 0,-2-1 0 16,-11 2-1-16,10 0 5 0,-11 0-5 0,15 0 3 16,-2 0-1-16,1 0 1 0,1 3-2 0,-4-3 0 15,1 1 3-15,1 1 2 0,-1 0-4 0,-1 0-5 16,-11-2 1-16,11 3 4 0,2-1-1 15,-13-2-1-15,12-2 0 0,1 2 5 0,-13-3 1 0,15 1 0 16,-2 0-3-16,1-1-6 0,1 0-7 0,1-4 3 16,1 0 10-16,0 2 5 0,3-2-5 0,-1 1 3 15,2-4-2-15,-1 2-7 0,3-3 11 0,-2 1 3 16,-1 0 2-16,-1-5-10 0,0 5 7 0,1-4-1 16,0-2 3-16,-1-3-5 0,0 4-4 0,-2-2-2 15,2 0-3-15,-3-1 5 0,0-2 5 0,-2-2-1 16,0 3-10-16,-1-5 3 0,-4 2-4 0,2-1 5 15,0-1-10-15,2-3 19 0,-1 0-9 0,-1 0-2 16,-1 2 8-16,1-3-1 0,-2 5-4 0,3-9-3 16,2 9 0-16,-2-5 0 0,4-3 2 0,-4 5 1 15,1-4 1-15,-3-3-1 0,1 4 8 0,0 0-12 16,-6-3 8-16,1 1-2 0,-6 3-6 0,-2-2-1 16,-7 7 0-16,8-10 1 0,-3 1 5 0,-12 7 3 15,3-2 5-15,5-9-5 0,-7 8 6 0,5-9 5 16,2 0-5-16,-4073-2-14 0,8145 0 3 0,-4071 3 5 15,-11 7 10-15,-1 3-5 0,4-3-2 0,4-12-1 16,4 3 2-16,-1 1-2 0,0-2-13 0,-4 0 4 16,4 3 7-16,-1-1-10 0,-8 8-1 0,5-12 10 15,2 3-5-15,0-3 1 0,-3-1 6 0,1 0-5 16,1 1-2-16,0 0-6 0,1-1 4 0,-2-1-2 16,-1-1 5-16,1-1 0 0,-2-1 1 0,-3 1 1 15,-1 2 1-15,2-2 6 0,-5 3-3 0,3-1-3 16,-4 1 0-16,-3-2 5 0,0 11-2 0,-2-13 0 15,2-4 3-15,-6 2-5 0,2-2 3 0,-1 0-1 16,-4-2-4-16,-1 0 7 0,-1-3-9 0,0 0 18 16,-1-3-8-16,-7 3-1 0,4-2 2 0,-3-1 2 15,-3 0-5-15,-3-23 0 0,0 25 9 0,-3-6-9 16,-7-19-1-16,3 26-1 0,-1-2-5 0,-12-21 0 16,4 22 5-16,-2 4-13 0,-16-20-1 0,11 23-1 15,-1-1 1-15,-23-19-4 0,4 0-9 0,-4 3 4 16,-4 0 4-16,0 5-11 0,-3-2 6 0,-3-2 7 0,-5 4 0 15,-2-4-3-15,1 5-6 0,-8 1 1 16,-3 0 12-16,3-5 0 0,0 0-13 0,-6 2 21 16,-1-2-1-16,-4-2-11 0,-2 2 5 0,-6-4-3 0,-4 5-2 15,5-4-1-15,-2 7 4 0,1-6 8 0,0 6-3 16,-8 0-6-16,-2 0 2 0,5 1 3 16,-4 2 9-16,3 5 0 0,4-1-4 0,-2 7-7 0,-2 6-13 15,-6-1-19-15,2 12-9 0,-1 10-1 0,0 0-21 16,0 12-28-16,2 11-67 0,-2 8-172 0,-7 7 77 15</inkml:trace>
  <inkml:trace contextRef="#ctx0" brushRef="#br0" timeOffset="17579.04">12691 8088 2 0,'-13'-4'19'0,"2"1"-1"0,-9-2 2 16,0 3-2-16,-2 1 5 0,-6 1-5 0,0 1 3 16,0 3 0-16,1 0-2 0,-1 0-4 15,1 2 1-15,-1 1 2 0,-1 0-7 0,1 2 10 0,2-1-10 16,7 0 2-16,-7 2 1 0,6-3-3 0,1 3-2 15,-2-3 3-15,3 3-7 0,0-2 3 0,3 2-2 16,0 0-6-16,1 2 5 0,1 0 1 16,-1 3 0-16,4 1-4 0,-7 4-1 0,6 1 5 15,0 4-12-15,0 0 14 0,2 4-5 0,1 0 0 0,2 1 7 16,1 0-6-16,1 0-2 0,4 0 4 0,0 1 5 16,1-6-8-16,8 1-8 0,0-2 10 0,0-7-5 15,1 0 2-15,4-2-1 0,0-2 2 0,3-1-8 16,1-2 10-16,1-2 0 0,1-2-2 0,2-1-1 15,-4-1 1-15,5-4 2 0,0 0-4 0,-5-1-3 16,2-3 4-16,-3 0-1 0,1-2 3 0,-4-1-2 16,-1 2 1-16,-3-3 0 0,0-1-2 0,0-2-9 15,-2 0 14-15,-3 0-1 0,4-5-16 0,-4-2 8 16,-1 4-4-16,1-4 1 0,-3 7-14 0,0 0-15 16,-2 1-29-16,1 3-68 0,-1 3 30 0</inkml:trace>
  <inkml:trace contextRef="#ctx0" brushRef="#br0" timeOffset="18282.5685">16407 10827 59 0,'-2'-12'90'0,"-2"-2"-11"0,3 3 2 16,-2-2-12-16,-2 1-3 0,4 2-6 0,-7 0-8 0,4-3-6 15,-1 7-8-15,-5-3-9 0,0 2-17 0,-1 4-6 16,0-3-11-16,-1 4-7 0,-1 0 1 16,0 4-1-16,-6 0-5 0,6 4-3 0,-1-3-7 15,2 2-2-15,2 3-5 0,0-2-2 0,2 0-4 0,2 2 7 16,0-3 3-16,0 3 4 0,2 1 0 0,1 1 4 15,0-1 5-15,-1 1 0 0,4 1-3 0,-4074 1 2 16,8143-1 4-16,-4069 0-6 0,0-1 3 0,1 0-1 16,-1 0-10-16,2 1-30 0,-1-2 14 0</inkml:trace>
  <inkml:trace contextRef="#ctx0" brushRef="#br0" timeOffset="18352.5778">16183 10928 50 0,'0'0'2'0,"2"4"5"16,-2-4-2-16,0 0 0 0,1 1 0 0,-1-1-3 15,0 0 3-15,8 2-8 0,-8-2-10 0,13-6-15 16,-4 1 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4:19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13453 14767 8 0,'-2'-13'51'15,"2"2"-12"-15,0 0-2 0,0 0-1 0,-2-1 1 16,-1 4-1-16,2-2 1 0,1 4 5 0,-1-2 8 0,1 0-7 15,-1 5 3-15,-1-3 1 0,2 3-9 0,0 3 0 16,-2-8 0-16,0 6-3 0,1-2-5 0,1 4 0 16,-2-3-7-16,2 3-5 0,0 0-3 15,0 0-1-15,0 0-3 0,0 0-2 0,0 0 5 16,-6 9-2-16,5-3-7 0,0 5-1 0,-2 5 20 0,1 3-22 16,-2 5 4-16,-4 5 3 15,1-2-6-15,0 3 5 0,-1 2-2 0,1-2 2 0,0 1-2 16,1-2-4-16,2-2 1 0,-2-2 1 0,1-5-1 0,1 0-2 15,3-1 7-15,-2-1-11 0,2-3 7 16,1-2-1-16,0-2-1 0,1-1-4 0,-1-3 0 0,0 0 1 16,3-2-2-16,-2-1 1 0,2-1-3 0,-1-1 21 15,4 0-12-15,-6-2-5 0,0 0 8 16,12-4-2-16,-4-5 0 0,0 1-5 0,1-1 7 16,3-7 0-16,-1 0-5 0,5-5-6 0,0 0 3 15,-7 2-4-15,4-3 3 0,-3 5 4 0,-1-2-2 16,-4 0 1-16,4 1-7 0,0 2 7 0,-5-1-2 0,4 2-1 15,-2 1 2-15,-2 3-2 0,1 0 3 16,-1 2-8-16,-3 2 5 0,3 1 3 0,-1 0 4 16,-2 2-9-16,0-1 2 0,-1 1 0 0,4 1-2 15,-4 3-2-15,0-4 14 0,3 2-13 0,-3 2-1 16,0 0-4-16,0 0 9 0,0 0-4 0,0 0 3 0,0 0 3 16,0 0 1-16,4 10-8 0,-4-5 10 15,0 2 1-15,1-1 2 0,0 4-9 0,-1-1 5 16,4 2 4-16,-8 0-8 0,4 2-1 0,0-1 5 0,0-2 3 15,0 2-9-15,0-1 3 0,0 0 3 16,4 2-1-16,-8-3 4 0,4 1-4 0,0 0 7 0,0 0-9 16,4 0 2-16,-4 2-15 0,1 0-8 0,-6 4-31 15,1 4-34-15,-6 7-47 0,-8-3-144 0,5 5 65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4:42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18691 3567 81 0,'-10'-30'86'0,"1"-4"-8"16,1 4 14-16,1-3-8 0,-1 0 1 0,2 1-14 16,-2 0-9-16,3 2-2 0,0 2-15 0,-2 2-4 15,1 0 8-15,1 7-19 0,0 3 1 0,1 5 4 16,0 2-3-16,-1 0-8 0,4 4-6 0,-2 0-20 16,1 1-21-16,2 4 6 0,-9 1 3 0,-2 5-2 0,-13 7 0 15,-3 7 6-15,-12 10 2 0,-5 6-2 16,1 1 2-16,-6 6 0 0,-20 13 5 15,-1 6-5-15,1-4 3 0,0 2-1 0,6-1 3 0,20-15-3 16,-15 21 5-16,21-23 2 0,5 0 0 0,5-4 3 16,8-7-6-16,6-5-1 0,6 0 3 0,-2-1-3 0,8-5 1 15,-1-2-5-15,4-1 4 0,2-6 0 0,3 0 3 16,3 3 7-16,5-6 14 0,7-4-8 16,14 0 8-16,5-7-5 0,13 0-4 0,3-4 2 15,2-3-2-15,4-3 1 0,-3 0 0 0,-3-5-7 16,-6 1 5-16,-2-1-2 0,-14 6-5 0,-4-1 0 0,0-1-1 15,-8 0 5-15,-4 4-6 0,-2 1 6 16,-6-1-11-16,-2 1-5 0,-1 1-11 0,-3 1-22 0,0 2-27 16,-1 0-80-16,-4 1-158 0,0 4 70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06:5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6352 5644 54 0,'-8'29'86'0,"-2"-3"1"0,-3 4 10 15,3 4 4-15,-4-2 2 0,3 4-2 0,-1-2 3 16,-1-2-10-16,0-1-1 0,3 1-1 0,0-1 7 15,-4 1 0-15,-1 10-3 0,3-11-10 0,2-2-5 16,1 0-1-16,1-1-4 0,3-4-5 0,0 1-2 16,-4-1-3-16,8-4 0 0,-3 1-5 0,4 2-7 15,0 4-7-15,0-7-2 0,4-1-5 0,5 9-6 16,-3-3 3-16,7 1-1 0,1-1-3 0,4 1-4 16,0 0-3-16,6-2 0 0,1 3-2 0,1-4-4 0,5-1-4 15,16 4 2-15,-15-8-2 0,17 6 0 16,-11-11-2-16,12 4-11 0,-3 0-5 0,4-10-1 15,1 1 1-15,-1-4-5 0,-12-1-2 0,12-6-4 16,-12 2 5-16,-1-1-6 0,2-1-2 0,-1-5 4 0,-3-1 1 16,1-2-1-16,-1-3 2 0,0 1 2 15,-2-5-3-15,-2-3 4 0,-5-3 4 0,14-8 6 16,-8-3-1-16,-1-2 4 0,-1-4 0 0,-10 12 1 16,-1-2 1-16,5-15 5 0,-7 14 4 0,1-11-4 0,-6 11 9 15,1-13 2-15,-6 11 7 0,-2 1 0 0,0-13-4 16,-3-2 1-16,-3 14 4 0,4-16 2 0,-9 1-9 15,0-1-2-15,-3-2-1 0,2 1 1 0,-2 17 2 16,4-13 7-16,-5 16 0 0,-1 0 0 0,-2 1 9 16,3 1 6-16,-2-3-6 0,-4 3-4 0,-1 1-3 15,2-1 2-15,-1 5 4 0,0 0-5 0,-5 2 3 16,4 0-4-16,-2 3 0 0,-2 2-1 0,-2-1-10 16,-4 3 4-16,3 0-3 0,-4 3-2 0,-1 0 9 15,-1 1-16-15,-3 4 1 0,0-1-3 0,0 1-1 16,0 4-4-16,-5-1 1 0,1 1-5 0,-15 3 1 15,18 0 12-15,-2 2-8 0,-2-1 1 0,-13 4 1 16,11 0-8-16,3 1 4 0,-2 0-4 0,-1 1 2 16,6 5-3-16,-5 1-4 0,-9 6 3 0,12 2-3 15,-1-6-2-15,-9 8 6 0,11-4-1 0,-7 7-4 16,9-2 5-16,3-3-4 0,1 1-2 0,2-2-2 16,4 2 1-16,8-8-4 0,1 2-7 0,3-2-7 15,3 5-10-15,2 1 4 0,1 5 1 0,2-5 4 16,4 9-3-16,3 0 2 0,3-4-2 0,2 0-7 15,1-2-10-15,4 1-9 0,-3-9-13 0,2-2-12 16,1 3-12-16,7-2-22 0,-4-4-9 0,4 4-29 16,1-7-26-16,-3 1-22 0,1-1-171 0,0-2-398 15,-1 1 177-15</inkml:trace>
  <inkml:trace contextRef="#ctx0" brushRef="#br0" timeOffset="1383.1258">6600 5805 89 0,'0'0'105'0,"-4"-6"-6"15,3 2 6-15,-3 4 11 0,3-4 1 0,1 4 8 16,-4-5-2-16,1 2-4 0,3 3-2 0,0 0-2 15,-1-4-5-15,1 4-17 0,0 0-12 0,0 0-5 16,0 0-3-16,0 0-13 0,0 0-2 0,0 0-4 16,0 0-11-16,0 0-3 0,0 0-6 15,-10 12-4-15,7-8-4 0,0 8-4 0,0 5-11 0,-1 2 3 16,0 7-1-16,3-2 1 0,-7 2-1 0,5 0-4 16,3 0-1-16,0 0 4 0,-2 1-2 0,4 0-6 15,-2 3 0-15,2 0 7 0,-1-1-10 0,3 1-5 16,-3-4 1-16,3 2-5 0,0-2 0 0,-4-7-12 15,1-1-12-15,2-3-4 0,-3-3-8 0,0-3-13 16,1 0 1-16,-1-4-9 0,2 0-25 0,0 0-7 16,-2-2 2-16,-2 1-8 0,2-4-3 0,0 0-10 15,0 0-87-15,0 0-219 0,-6-17 97 0</inkml:trace>
  <inkml:trace contextRef="#ctx0" brushRef="#br0" timeOffset="1850.8953">6563 5714 27 0,'15'-3'68'0,"15"-1"-9"0,-10 2 2 0,11-1 7 0,-4 2-9 15,1-1-8-15,-5 0-6 0,6 0-1 16,-2 0 0-16,4 0 1 0,-2 2-1 0,1 0 5 15,-2 1-8-15,-8-1-5 0,4 3-8 0,-4-1-2 16,0 2 10-16,-1-1-5 0,0-1 4 0,2 1 2 16,-8-1 3-16,0 1-6 0,0-1 13 0,-1 0-21 0,-2 1 6 15,-1-1-1-15,-1 0-5 0,-1 1 6 0,-2 0 5 16,1 1 8-16,-1 1-4 0,1 2 1 16,-1 3 2-16,-2 2 9 0,-1 3-9 0,1 6-5 0,-3 3 1 15,0 0-4-15,-2 5-1 0,1-3-1 0,-1 8-3 16,4-1-3-16,-6 2-5 0,2-2-12 15,-1 1 6-15,2-1 1 0,1-2 3 0,-4-2 0 0,4 3-9 16,0-6-3-16,-1 0 9 0,0-10-5 0,1 5-2 16,-2-4-2-16,4-6-1 0,-1-1 3 0,-1 1-5 15,0-4 1-15,1 0 2 0,-1-4-5 0,0 3 6 16,0-1 11-16,0-5 12 0,0 3 13 0,0-3 7 16,-4 5-14-16,-1-4-14 0,-2-1-19 0,-6-1-11 15,-3-2-3-15,-4-1-3 0,-4-6-9 0,3 3-3 16,-7-4-11-16,-4-1-9 0,0-2-7 0,0-1-23 15,0-3-21-15,-1 0-21 0,0-1-14 0,-4 1-14 16,-8-8-101-16,-2 2-265 0,14 8 117 0</inkml:trace>
  <inkml:trace contextRef="#ctx0" brushRef="#br0" timeOffset="3479.3424">6573 5919 46 0,'0'0'107'0,"0"0"-17"0,0 0 5 16,0 0-3-16,0 0 3 0,0 0 9 16,0 0-4-16,0 0-9 0,0 0 1 0,0 0-3 15,0 0 2-15,0 0-6 0,0 0-4 0,0 0-8 0,0 0 1 16,0 0-1-16,0 0 0 0,0 0 0 0,0 0-1 16,0 0-3-16,0 0 1 0,0 0 1 0,0 0 2 15,0 0 4-15,4-3 2 0,-4 3-7 0,0 0-10 16,-5-8-18-16,1 0-15 0,-5-9-10 0,-4-6-4 15,4-3-4-15,-3-1 1 0,-2-2 2 16,1 2 3-16,-1 0-1 0,0 2-4 0,2 0-2 0,-2-3-4 16,1 6 2-16,4 4-1 0,0 1 10 0,-1 1-6 15,0 2 6-15,1-2-2 0,4 7 1 0,-3-1-5 16,-1 0 3-16,3 1-4 0,2-1 0 0,-4 3 1 16,2-4-3-16,-3 4 3 0,4-6-3 0,-4 6 1 15,3 0-3-15,-3 2 0 0,4-2 3 0,-2-1-3 16,-2 0-2-16,0 3-2 0,2-1 3 0,-1 1-2 15,-1-2-1-15,-1 1 1 0,3 0-3 0,0 2 2 16,2-2-2-16,-4 0 0 0,1-1-11 0,4 4-4 16,-1 0-3-16,1-2 2 0,-1-1-1 0,-1 3-9 15,2 0-1-15,-1 0-8 0,-2-1 1 0,5-2-2 16,-5 1-2-16,5-2-4 0,-3 2-5 0,1-4-6 16,-1 0 4-16,-2-2 7 0,4 5 4 0,0-3 9 15,-1 2-1-15,0 0 5 0,3 2-1 0,-3-2 6 16,0 1 14-16,3 2-12 0,-3-1-2 0,3 0 1 15,-2-2 9-15,2 2-2 0,-1 1 1 0,-1-2 3 16,3 2 4-16,-1-1 6 0,-3 3-4 0,4-2 2 16,0 4-2-16,-4-7 6 0,2 6-2 0,2 1 9 15,-2-5-1-15,0 0 6 0,-1 3 2 0,3 2-10 16,-4-4 12-16,2 2-7 0,2 2 5 0,-5-5-1 16,2 2-3-16,3 3 7 0,-6-3-5 0,6 3 0 15,-5-3 2-15,5 3-2 0,-4-1 5 0,4 1-6 16,-4-5 1-16,4 5-2 0,-3-2-4 0,3 2 3 15,-3-2-3-15,3 2-2 0,0 0 1 0,0 0 1 16,0 0 1-16,0 0-9 0,0 0 1 0,0 0-1 16,0 0 1-16,0 0-4 0,0 0 3 0,0 0-3 15,0 0 0-15,0 0 1 0,0 0-5 0,0 0-2 16,-4-3 0-16,4 3 8 0,0 0-7 0,0 0 3 16,0 0-1-16,0 0-3 0,0 0 3 0,0 0-1 15,0 0 2-15,0 0 3 0,5 16-4 0,-3-13 1 0,0 4-4 16,2 2 7-16,-2-2-2 0,3 1-1 15,-1 2 5-15,1 1-3 0,-1 0-4 0,1 6 8 0,0-1-2 16,-1 2 1-16,3-1 1 0,0 1 0 0,-2-1-1 16,-1 1 2-16,1 1-2 0,-1-1-2 15,1-2 0-15,0 3 1 0,-1-4 1 0,-3-4 3 16,3 4-2-16,0-2-2 0,-3-3-1 0,2 2 2 16,-2-4-2-16,0-2 6 0,2 3-9 0,-2-4 3 0,-1 2 1 15,4-3 1-15,-4 2-2 0,4-1-1 0,-3-1 2 16,-1 1-4-16,1-3 6 0,2 1-1 15,-3-3-1-15,1 4 2 0,-1-4-1 0,0 0-1 16,0 5 1-16,0-5 1 0,0 0-3 0,0 0 1 0,0 0 2 16,0 3-4-16,0-3 8 0,0 0-3 0,0 0 0 15,0 0 1-15,0 0 3 0,0 0 1 0,0 0-9 16,0 0-3-16,0-20-6 0,0 3 0 0,-1 1-4 16,-2-3 3-16,2 1-6 0,0-5 8 0,-3 3-6 15,0 3-1-15,0-2-1 0,3 1-5 0,-4-2-9 16,2-6 5-16,2 10-1 0,-3 0 7 0,3 3-2 15,1 4 5-15,-3 2-1 0,3 0-2 0,-1 1 1 16,1 0 7-16,0 2 6 0,0-1-5 0,0 5 4 16,-4-4-1-16,4 4 4 0,-1-6 1 0,1 4 5 15,0 2 2-15,0 0 3 0,-2-3 2 0,2 3 5 16,0 0-4-16,0 0-6 0,-2-6 5 0,2 6 1 16,0 0-7-16,0 0 3 0,0 0-1 0,0 0 0 15,0 0 3-15,0 0-3 0,0 0-4 0,0 0-1 16,0 0 3-16,0 0-5 0,0 0 7 0,-1-3-4 15,1 3 7-15,0 0-5 0,0 0 4 0,0 0-3 16,0 0-1-16,0 0-1 0,0 0 2 0,0 0-2 16,0 0 3-16,0 0-4 0,0 0 1 0,0 0-3 15,0 0 0-15,0 0 3 0,0 0 0 0,0 0-6 16,0 0 4-16,0 0-2 0,0 0 0 0,0 0-2 16,0 0 0-16,0 0 0 0,0 0 2 0,0 0-5 15,0 0 0-15,0 0 7 0,0 0-4 0,14 4 2 16,-14-4-7-16,9 2 7 0,-3 1 2 0,2-2-3 15,2 2 0-15,-1-1 4 0,-2 2-1 0,-1-3-2 16,4 1 1-16,-6-1-4 0,5 0 5 0,-2 2 2 16,0-1-2-16,-1-2-1 0,0 3 4 0,-1-2-4 15,-5-1 5-15,9 0-3 0,-9 0 2 0,7 0-2 16,-7 0 2-16,0 0-2 0,5 1 4 0,-5-1 0 16,0 0 4-16,0 0 1 0,0 0-1 0,7 2-6 15,-7-2 0-15,0 0 4 0,0 0-1 0,0 0-2 16,0 0-7-16,0 0-7 0,0 0-9 0,0 0-23 15,0 0-15-15,0 0-16 0,0 0-34 0,0 0-29 0,0 0-14 16,0 0-121-16,2 2-291 0,-2-2 130 16</inkml:trace>
  <inkml:trace contextRef="#ctx0" brushRef="#br0" timeOffset="4820.0451">6609 5905 3 0,'0'0'4'0,"0"0"-1"15,0 0 1-15,0-5-2 0,0 5 0 0,0 0-5 16,0 0-4-16,0 0 2 0</inkml:trace>
  <inkml:trace contextRef="#ctx0" brushRef="#br0" timeOffset="5384.3858">6636 5914 8 0,'0'0'18'0,"0"0"-10"0,0 0 5 0,0 0-1 16,0 0 3-16,0 0-7 0,-8-8 5 0,8 8-7 16,0 0 5-16,0 0-8 0,-2-4 2 0,2 4 4 15,0 0-4-15,0 0-2 0,-3-3 4 0,3 3-5 16,0 0-2-16,0 0 5 0,0 0-5 0,0 0 0 15,0 0 0-15,0 0-1 0,0 0-2 0,0 0 2 16,0 0-2-16,0 0-5 0,0 0 3 0,0 0-3 16,0 0 8-16,0 0-8 0,0 0 8 0,0 0-6 15,0 0 0-15,0 0-2 0,0 0 1 0,0 0 8 16,0 0-1-16,0 0-4 0,0 0-10 0,0 0 18 16,0 0-5-16,0 0-3 0,0 0 2 0,0 0 1 15,0 0-1-15,0 0 2 0,0 0 0 0,0 0 0 16,0 0 2-16,0 0 3 0,0 0-2 0,8-3 1 0,-8 3-1 15,0 0 5-15,0 0-2 0,0 0-2 0,0 0-1 16,0 0 2-16,0 0 2 0,0 0-1 16,0 0-3-16,0 0-2 0,0 0 6 0,0 0-6 15,0 0 2-15,0 0-2 0,0 0 0 0,0 0 0 0,0 0-2 16,0 0 6-16,0 0-3 0,0 0 2 0,0 0-5 16,0 0 5-16,0 0-7 0,0 0 6 0,0 0-4 15,0 0 5-15,0 0-4 0,0 0-1 0,0 0-1 16,0 0-6-16,0 0 6 0,0 0 3 15,0 0-5-15,0 0 2 0,0 0 1 0,0 0 3 0,0 0-1 16,0 0 0-16,0 0-8 0,0 0 5 16,0 0 6-16,0 0-1 0,0 0-5 0,0 0-4 15,0 0-2-15,0 0-13 0,0 0-21 0,0 0 9 0</inkml:trace>
  <inkml:trace contextRef="#ctx0" brushRef="#br0" timeOffset="8050.21">6044 5201 2 0,'-4'-1'5'0,"4"1"-3"16,0 0 4-16,-2-4-6 0,2 4 7 0,0 0-7 15,-5-5 5-15,5 5-3 0,-3-2 1 0,3 2 4 16,-8-1-7-16,5-1-7 0,3 2 14 0,-7-4 1 16,2 1-1-16,1 1 0 0,-1 1-1 0,0-2-2 0,0 0 11 15,5 3 3-15,-9-3 1 0,5 2 2 16,4 1-9-16,-9-5-4 0,4 4-1 0,5 1-4 16,-5-3 1-16,5 3 0 0,-5 0-3 0,5 0 1 15,0 0 1-15,-8-4-4 0,8 4 8 0,0 0-5 16,-1-2-1-16,1 2-3 0,0 0-2 0,0 0 3 0,0 0-1 15,0 0-3-15,0 0 1 0,0 0 4 16,0 0-5-16,0 0 2 0,-8-1 0 0,8 1 1 16,0 0 2-16,0 0 0 0,0 0 0 0,0 0-2 15,0 0-2-15,0 0 0 0,0 0 0 0,0 0 0 0,0 0-2 16,0 0 1-16,0 0-5 0,0 0 1 0,0 0-11 16,0 0-22-16,0 0 68 0,0 0-40 15,0 0-15-15,0 0 6 0</inkml:trace>
  <inkml:trace contextRef="#ctx0" brushRef="#br0" timeOffset="9761.3686">4971 4956 8 0,'0'12'13'16,"2"-1"-1"-16,1 5 1 0,2-1 0 0,-1 2 1 15,1-6 9-15,1 5-6 0,-1 0 1 0,5-1 5 16,-1-2-4-16,0 1-5 0,-1-5 1 0,2 1-1 15,-1-1-3-15,3-2 1 0,-5 3-5 0,5-6-9 16,-3 2 11-16,1-1 0 0,-1-1-4 0,3-3-4 16,-2 1-1-16,-3-4 1 0,1 1 2 0,2-5-4 15,-1 2 6-15,0-3-10 0,0-1 8 0,-1-1-13 16,-2 1 9-16,-1-2 2 0,-1 0-1 0,0 2 0 16,-3 1 8-16,1 0 5 0,-2 0-4 0,0-1 6 15,-2 2-1-15,0 1-5 0,-1-2 5 0,1 4-5 16,-1-2 5-16,0 1 6 0,0-1 2 0,0 1-16 15,3 4 7-15,-8-3-1 0,5 2 3 0,3 1-5 0,-9 1-4 16,9-1 3-16,-12 3-3 0,6 1-2 16,2 1-4-16,-1 0-12 0,0 3-4 0,2 0-7 15,-1 0-10-15,3 1-35 0,1 4-74 0,0-1 32 16</inkml:trace>
  <inkml:trace contextRef="#ctx0" brushRef="#br0" timeOffset="11792.5083">6122 5189 4 0,'0'0'21'0,"0"0"-4"0,0 0-2 0,0 0 1 16,0 0 0-16,0 0-6 0,0 0-3 0,0 0-1 16,0 0 3-16,0 0-4 0,0 0-5 0,0 0 3 15,0 0 2-15,3 10-1 0,-3-10-2 0,2 4 3 16,-2 0-2-16,1-1 2 0,2 2 0 0,-3-2-4 15,0 2 0-15,0-5-1 0,4 8 0 0,-4-5 0 16,0 4-2-16,1-2 9 0,-1-1-2 0,0 2 2 16,0-1-2-16,0 0 6 0,0 1-5 0,0-3-3 15,1 2-1-15,-1 0 1 0,0-1 1 0,3-2 3 16,-3-2-6-16,0 6 10 0,0-6-3 0,0 5 13 16,0-5-5-16,0 0 4 0,0 4 0 0,0-4 0 15,0 0-2-15,0 0 3 0,0 0-1 0,0 0 1 16,0 0-1-16,0 0-2 0,0 0 0 0,0 0-1 15,0 0 1-15,1 2-2 0,-1-2 0 0,0 0-2 16,0 0 1-16,0 0-2 0,0 0-2 0,0 0 3 16,0 0-11-16,0 0 2 0,0 0 2 0,0 0 3 15,0 0-6-15,0 0-3 0,0 0 12 0,0 0-8 16,0 0 0-16,0 0-7 0,0 0 8 0,0 0-5 16,0 0 4-16,0 0 0 0,0 0-20 0,0 0 12 15,0 0 9-15,0 0-6 0,0 0-5 0,0 0 7 16,0 0-6-16,0 0 4 0,0 0 0 0,0 0 4 15,0 0-3-15,0 0-3 0,0 0 4 0,0 0-8 0,0 0 6 16,-5-12-4-16,5 12 5 0,-1-5-1 16,-2 3-1-16,3 2-12 0,-1-7 2 0,-2 4 6 15,2-1-2-15,1 4-2 0,-4-3 4 0,4 3-6 16,-1-3-3-16,1 3-6 0,0 0-7 0,-3-5-16 16,3 5-5-16,0 0-25 0,0 0-79 0,0 0 35 0</inkml:trace>
  <inkml:trace contextRef="#ctx0" brushRef="#br0" timeOffset="12938.768">6295 5435 19 0,'0'0'19'0,"0"0"-2"15,0 0-2-15,-6-3-1 0,6 3-2 0,0 0-1 16,-3-1-6-16,3 1-2 0,-2-4 6 0,2 4 4 16,0 0 7-16,-4-6-4 0,4 6-4 0,-1-3 0 0,-1 0-2 15,2 3 2-15,-4-3-2 0,4 3 0 16,-8-6 1-16,7 4 8 0,-3-1 0 0,2-2 2 16,-2 2 1-16,1-1 0 0,-1 0-1 0,0 1-6 15,-2-3-5-15,4 1-1 0,-4 0 3 0,4 2-2 16,-3-3 0-16,2 2 0 0,-2 1 1 0,2-1-1 0,-1-1-1 15,1 2 7-15,-1-1-4 0,1 1 3 0,1-1 0 16,-2 2-2-16,0-2 4 0,4 4-10 16,-5-3-4-16,5-1 11 0,0 4-7 0,-6-6-2 15,2 6-2-15,4 0 3 0,-1-7-5 0,-2 5 4 16,3 2-4-16,-4-4-1 0,4 4-1 0,0-4 10 0,0 4-10 16,0 0 4-16,-4-2-3 0,4 2 1 15,0 0 2-15,0 0-7 0,-1-7 1 0,1 7 2 0,0 0-3 16,0-3 2-16,0 3 2 0,0 0 2 15,0 0-8-15,0 0-5 0,0 0 0 0,0 0-4 0,0 0 1 16,0 0-2-16,-4-4-8 0,4 4-2 0,0 0 3 16,0 0-6-16,0 0 7 0,0 0 6 0,0 0-2 15,5-5-2-15,-2 4 2 0,-2-4 2 16,3 4 2-16,-1-3 2 0,-3 4-6 0,1-6 8 16,-1 6 0-16,0-2 4 0,0 2-4 0,0 0 5 0,0 0 3 15,5-2-1-15,-5 2 3 0,0 0 0 0,0-5 5 16,0 5-2-16,0 0 6 0,0 0-4 0,0 0 10 15,0 0-6-15,0-5 5 0,0 5 2 0,4-3-10 16,-4 3 0-16,0 0 0 0,-4-7 2 0,4 7-3 16,0 0 6-16,0 0-10 0,0 0 7 0,-5-1 9 15,5 1-11-15,0 0 8 0,0 0-6 0,0 0 0 16,0 0 4-16,0 0-7 0,-4-3-2 0,4 3 0 16,0 0 8-16,0 0-3 0,0 0-6 0,0 0-1 15,0 0 6-15,0 0-3 0,0 0-8 0,0 0 6 16,0 0-5-16,0 0 4 0,0 0-5 0,0 0-2 15,0 0 0-15,0 0 4 0,0 0-1 0,0 0 3 16,0 0 0-16,0 0-4 0,0 12 0 0,0-12-1 16,4 4 2-16,-4-4 1 0,0 3-2 15,0-3 7-15,5 3-6 0,-5-3 0 0,4 3-2 0,-4-3 7 16,0 0-3-16,5 1-13 0,-5-1 13 0,4 2 0 16,0 0-3-16,-4-2-14 0,6 1 1 0,-6-1-1 15,9 1-8-15,-4-1 0 0,-5 0-25 0,8 0-55 16,-1-1 24-16</inkml:trace>
  <inkml:trace contextRef="#ctx0" brushRef="#br0" timeOffset="13371.5637">6371 5118 8 0,'-5'5'65'0,"-1"3"-6"0,-3 6 11 0,-1 0-5 16,-6 9-6-16,2 2-2 0,-2 2 2 0,0 5 0 15,-2 1-6-15,-1 11 1 0,-1-4 6 0,3-8-12 16,2 3 19-16,-8 8 0 0,6-11 0 0,3-1-18 16,0 1-1-16,-3-5 1 0,5-1-5 0,2-8-5 15,2-3-5-15,-1-1-7 0,5-3 2 16,0-3-5-16,-1 0-2 0,3-4-6 0,0 0-6 0,-2 0-14 15,3 0 11-15,0-1-15 0,1-3-17 0,-1 4-11 16,1-4-7-16,0 0-10 0,0 0-2 0,0 0-16 16,13-6-15-16,-4-1-70 0,1 0-169 0,-1-2 75 15</inkml:trace>
  <inkml:trace contextRef="#ctx0" brushRef="#br0" timeOffset="13691.3494">6227 5134 62 0,'0'0'74'0,"0"0"-8"15,0 0 2-15,0 0-6 0,0 0-11 0,0 0-3 16,0 0-12-16,0 0 7 0,0 0-16 0,0 0 0 16,0 0-3-16,0 0 10 0,0 0 11 0,13 11 5 15,-7-6 8-15,2 4-6 0,3 4-1 0,3 1-3 16,-2 1-9-16,4 7-5 0,-3-7 0 0,5 8 0 16,-4-2-7-16,5 4-16 0,-3-1-3 0,0 1-19 15,2 1-11-15,0 4-31 0,4 14-23 0,-7 2-83 16,-6 2-171-16,-3 3 75 0</inkml:trace>
  <inkml:trace contextRef="#ctx0" brushRef="#br0" timeOffset="16020.0785">5424 4964 62 0,'0'0'96'16,"0"0"-13"-16,0 0 8 0,0 0-15 0,-9 18-10 15,-5-1 3-15,-2 8-7 0,-10 15 1 0,-3 2 5 16,-3 9-7-16,-8 24-6 0,-3-1-1 0,2 0-9 16,-3 2-3-16,-2-1 0 0,9-1 0 15,1-25-2-15,-8 21-1 0,8-18-1 0,0-4-3 0,0-2-3 16,-1-2 4-16,4 5-1 0,-1-5-2 0,2-4-2 15,-2-4 4-15,13-10-6 0,-1-4-3 0,3-5-10 16,7-5 4-16,-2 0-12 0,7-6-8 0,0 2-13 16,1-5-5-16,3 1-20 0,-2-2-16 0,1-1-10 15,4-1-18-15,-4-10-16 0,3-3-12 0,1-6-66 16,3-12-190-16,1-6 84 0</inkml:trace>
  <inkml:trace contextRef="#ctx0" brushRef="#br0" timeOffset="16192.489">4783 5245 73 0,'0'0'77'0,"2"-2"-9"0,-2 2-5 0,5 10-5 16,4 3-6-16,2 10-2 0,5 9-1 0,3 18-5 16,16 32 2-16,-2 6-4 0,9 8-6 15,6 4-23-15,0 6-24 0,7 14-33 0,1 12-59 16,8 4-111-16,-6 1 48 0</inkml:trace>
  <inkml:trace contextRef="#ctx0" brushRef="#br0" timeOffset="16914.2831">6068 7977 2 0,'0'0'-1'0,"0"0"1"0</inkml:trace>
  <inkml:trace contextRef="#ctx0" brushRef="#br0" timeOffset="16925.272">6064 7973 1 0</inkml:trace>
  <inkml:trace contextRef="#ctx0" brushRef="#br0" timeOffset="16945.2178">6064 7969 1 0,'-1'-5'1'0,"1"5"-2"0</inkml:trace>
  <inkml:trace contextRef="#ctx0" brushRef="#br0" timeOffset="17919.4616">6066 7925 7 0,'-3'-3'8'0,"3"3"4"0,0 0-3 0,0 0-3 16,-2-4 6-16,2 4-7 0,0 0 3 15,0 0-2-15,0 0 1 0,-6-2 4 0,6 2-3 0,0 0-1 16,0 0-5-16,0 0 7 0,0 0-9 0,-2-3 4 16,2 3 0-16,0 0 0 0,0 0-4 15,0 0 3-15,0 0-3 0,0 0 3 0,0 0-8 0,0 0 1 16,-1-4 7-16,1 4-7 0,0 0 7 0,0 0-8 16,0 0 5-16,0 0-3 0,0 0 4 0,7-3-4 15,-7 3 6-15,0 0-1 0,0 0-3 0,5-3 0 16,-5 3-2-16,0 0 1 0,0 0-2 15,4-3-1-15,-4 3 6 0,0 0-1 0,0 0 3 0,0 0-6 16,0 0 10-16,0 0-3 0,4-1 1 0,-4 1 0 16,0 0 3-16,0 0-5 0,0 0 3 0,0 0 0 15,0 0-1-15,0 0-4 0,-2-7-3 0,2 7 6 16,0 0-3-16,-4-3 4 0,4 3 0 16,0 0-4-16,0 0 2 0,-4-3-1 0,4 3 2 0,0 0 2 15,0 0-5-15,0 0-3 0,-3-5 4 0,3 5-1 16,0 0 1-16,0 0 0 0,0 0 1 0,0 0 0 15,0 0 9-15,-4-3-7 0,4 3 4 0,0 0-3 16,-2-3 4-16,2 3-2 0,0 0-4 0,0 0 7 16,-1-3-4-16,1 3-5 0,0 0 1 0,0 0 2 15,-3-5-1-15,2 1 2 0,1 4 1 0,0 0-2 16,0 0 1-16,-3-5-9 0,3 5 12 0,-2-1 1 16,2 1 5-16,-1-4 0 0,1 4-1 0,0 0-3 15,-3-5 1-15,3 5-1 0,0 0-3 0,-5-6 0 16,5 6 6-16,-4-1-3 0,4 1 2 0,0 0-3 15,0 0-1-15,-8 0-1 0,8 0 3 0,0 0-2 16,0 0 5-16,-3-3-9 0,3 3 2 0,0 0-11 16,0 0 15-16,0 0-2 0,0 0-5 0,0 0-3 15,0 0 1-15,0 0-1 0,0 0-2 0,0 0 2 16,-7-1-3-16,7 1 5 0,0 0-7 0,0 0 3 16,0 0-3-16,0 0-5 0,0 0-1 0,0 0 6 0,0 0-10 15,0 0 10-15,0 0 3 0,0 0-3 16,0 0-4-16,0 0 2 0,0 0 1 0,0 0-1 15,0 0 1-15,0 0 2 0,0 0-5 0,0 0 2 16,0 0-6-16,0 0 2 0,0 0 4 0,0 0-6 16,0 0 0-16,0 0 1 0,0 0-5 0,0 0 8 15,0 0 0-15,0 0 2 0,0 0-2 0,0 0 0 0,0 0 1 16,9-6 3-16,-9 6 2 0,0 0-5 16,0 0 1-16,5-4-5 0,-5 4 3 0,0 0 5 15,0 0-1-15,0 0 2 0,0 0-2 0,5-2 0 0,-5 2 0 16,0 0 1-16,0 0 3 0,0 0-6 0,0 0 7 15,0 0-4-15,0 0 2 0,0 0 3 0,0 0-4 16,0 0 0-16,0 0-4 0,0 0 4 16,0 0 2-16,0 0-4 0,0 0-1 0,0 0 6 0,0 0 1 15,4-2 0-15,-4 2 0 0,0 0 0 0,0 0-5 16,0 0 9-16,0 0-3 0,0 0-4 16,0 0 3-16,0 0 2 0,0 0 1 0,0 0-2 0,0 0-1 15,0 0 2-15,-1-4 5 0,1 4-1 16,0 0-14-16,0 0 8 0,0 0 2 0,0 0-2 0,0 0-1 15,0 0-3-15,0 0 4 0,0 0-3 0,0 0 1 16,0 0 6-16,0 0-5 0,0 0-4 0,-1-5 0 16,1 5 6-16,0 0 2 0,0 0-8 0,0 0 3 15,0 0-5-15,0 0-5 0,0 0 0 0,0 0 1 16,1-3 1-16,-1 3-5 0,0 0 0 0,2-5-5 16,0 2 0-16,-2 3-15 0,2-2-35 0,-2 2 16 15</inkml:trace>
  <inkml:trace contextRef="#ctx0" brushRef="#br0" timeOffset="27540.6818">6927 5767 28 0,'0'0'45'0,"-1"-4"1"0,1 4 3 15,-3-6 1-15,3 3 1 0,0 3 3 0,-4-3-2 16,1 0 0-16,3 3-7 0,-4-3-4 16,4 3-5-16,-8-4-3 0,3 3-2 0,-3-1 8 15,0 2-5-15,0-1 6 0,-1-1-4 0,-4 0-3 0,-5 1 1 16,-1 1-10-16,-9 0 1 0,11 1 3 0,-11 3-8 16,-1-1-1-16,-1 0 4 0,1 2-6 15,2 1 0-15,-2 1-6 0,-4 1 6 0,3 1-4 16,1 2-1-16,-1-4 1 0,1 6-9 0,2-3 14 0,-2 2 4 15,3 3-14-15,1-1 6 0,-1 3-1 0,2-5-1 16,6 1-5-16,-3 4 8 0,6-4-12 0,0-1 10 16,4 3-1-16,0-1 1 0,2 1-5 0,4 1 1 15,0 3 2-15,1 5 2 0,4 2 1 16,5 0 4-16,-1 3-3 0,4-3-2 0,1 1 2 0,1 0 0 16,3-3-7-16,1 1 3 0,0-2-8 0,1-1 9 15,2-1-6-15,0-2 2 0,-4-4-4 16,1 1 6-16,3-4-4 0,-3-2 4 0,4 5 0 0,-4-7 1 15,4 3-5-15,-3-4 6 0,3 2-6 0,0-4-6 16,-5-4-4-16,1 4-4 0,-3-5 7 0,2 1 1 16,1-7-3-16,5 2-2 0,-1-8 3 0,9-8 2 15,0-3-18-15,-5-3-7 0,8-15-19 0,-3 1-8 16,-8 9-12-16,6-9-7 0,-10 14-6 0,0 1-15 16,-6 0-77-16,-1 7-182 0,-8-2 81 0</inkml:trace>
  <inkml:trace contextRef="#ctx0" brushRef="#br0" timeOffset="28683.2911">5075 5443 26 0,'4'20'27'0,"-1"6"-2"0,-1-7-5 15,2 1-1-15,0-3-6 0,0 3 3 0,0-3-2 16,1 0-6-16,-4 0 7 0,4-1-4 0,-5-3-1 15,4 1 0-15,-4-3 1 0,4 1-3 0,-2 3 5 16,-2-3-4-16,2-2 2 0,-1 2-2 0,-1-2-3 16,3 1 0-16,-3-2 1 0,0 4-2 0,1-8 4 15,-1 4-8-15,0-2 7 0,0-3-3 0,2 3 1 16,-2-1-4-16,1-1-1 0,3 0 3 0,-2 1-4 16,0 0 8-16,-1-1-9 0,3 2 13 0,2 2 0 15,0-1-1-15,0 1-3 0,4 0 2 0,1-1-11 16,3 3 13-16,-1-2-5 0,2 2 1 0,0-3-1 15,3 2-3-15,-4-3 0 0,-1-3-3 16,0 2-2-16,0-1 7 0,3-1-5 0,-3 0 0 0,6 1 5 16,-6-7-4-16,1 4 0 0,-1-4 7 0,1 0-2 0,-1-3-8 15,-1 2 5-15,2-2-2 0,1-6 0 0,1 0 0 16,-2-2-6-16,0 0-7 0,3-9 5 16,-5 6-8-16,-1 1 5 0,-1-2-4 0,-1 0-6 15,0 3-9-15,-3-2-35 0,1 0-67 0,-2 2 29 16</inkml:trace>
  <inkml:trace contextRef="#ctx0" brushRef="#br0" timeOffset="30013.4848">6480 5548 3 0,'0'0'53'0,"-6"0"-13"0,6 0-8 16,0 0-10-16,0 0-4 0,0 0-9 16,0 0-6-16,-10-3 2 0,10 3-5 0,-3-2-10 0,3 2-20 15,-4-4-31-15,0 2 14 0</inkml:trace>
  <inkml:trace contextRef="#ctx0" brushRef="#br0" timeOffset="30458.3202">6419 5368 26 0,'-3'-5'61'0,"3"5"-4"0,0 0 3 15,-5-2 6-15,5 2-1 0,0 0-16 0,-5-2 1 16,5 2-3-16,0 0-5 0,0 0 9 0,-5-2-22 15,5 2 1-15,-8 6-2 0,4-3-2 0,2 4-5 16,-2-2-4-16,-3 0-2 0,2 4 8 0,0 1 0 16,0-1-10-16,0 0 2 0,0 0 1 0,1 0-11 15,0-4 6-15,2 2-4 0,0 0 4 0,1-5-6 16,1 3 3-16,-4 1-4 0,4 0 4 0,0-1-6 16,0 2-4-16,0 0 8 0,-4 3-1 0,8-1 4 15,-4 1 2-15,1-2-5 0,2 3 12 0,-2-1-7 16,1-3-3-16,0 0 5 0,-2-1 1 0,1-1-10 15,2-1 7-15,-3 0-1 0,1 1 2 0,-1-3-6 16,0-2 7-16,3 6-3 0,-3-6-5 0,1 3 0 16,-1-3 15-16,0 0-20 0,0 0 8 0,0 0 1 15,0 4-8-15,0-4 18 0,0 0-10 0,4 2 2 16,-4-2-4-16,0 0-3 0,0 0 9 0,0 0-4 16,0 0 7-16,0 0-8 0,0 0 2 0,0 0 1 15,0 0 1-15,0 0-2 0,0 0 5 0,5-11-14 16,0 5-16-16,4-3-33 0,-4-1-31 0,8-5-108 15,0 0-201-15,0-2 89 0</inkml:trace>
  <inkml:trace contextRef="#ctx0" brushRef="#br0" timeOffset="48685.8758">5435 4931 13 0,'-11'-8'79'0,"0"-4"-8"16,1 4 7-16,-1 0-2 0,-4-2-4 0,5 3-20 15,-7-1-1-15,-2 1-12 0,1-1 1 0,0 3 2 16,-1 2-5-16,1-3-3 0,-5 3-12 0,-5 1 5 16,0 0-11-16,-1 2 5 0,-1-1-8 0,2 2-2 15,-4 2-2-15,4-1 1 0,-1 5-2 0,1-2 4 16,8 1-4-16,1 0 9 0,1-2-5 0,2 2 2 0,-5 0-7 15,6 1 3-15,-3 5 2 0,-4 4-4 0,-1 3-5 16,1 1 7-16,4 1 1 31,2 0-5-31,-1 2-15 0,2-1 3 0,3 1 10 0,-2-1-4 0,7-5 19 0,-1 2-10 0,-2-3-4 0,5 0-3 16,0 1 7-16,1 4-7 0,0-3 4 0,0 1-6 0,3 6 0 16,1 2 1-16,0-6 1 0,1 5-1 0,3-2-9 15,-3 1 9-15,3-5-6 0,4 4-5 16,-3 1 4-16,4 0-2 0,0 0 0 0,1-3 1 15,0 0 5-15,-1 2-2 0,1-7-1 0,3 5-1 16,-3-3 4-16,1-2-4 0,6 5 9 0,0-3-10 0,-3-5 3 16,5 5-6-16,3-3 6 0,-3-4-2 15,2 5 0-15,3-3 3 0,4-1-1 0,0 2-1 16,0-4-6-16,0-2 3 0,-1 0 8 0,1-3-14 16,2-1 13-16,-4-2-4 0,3-2 2 0,-8-3-3 15,6-3 2-15,0-2 7 0,1-2-3 0,-4-1-4 0,0-5-4 16,-5 3 10-16,1-6-21 0,1-2 15 0,0-1-1 15,-3-4 3-15,-1 1 5 0,-1-5-8 16,-1 1 13-16,1-4-10 0,-6-1 3 0,3-2-1 16,0-10-10-16,-7-1 6 0,1 14 3 0,-3-2 0 0,-3 1-2 15,-1 2 3-15,-4 0-9 0,0 1-2 0,-1 2 3 16,-4-1 4-16,0 3-5 0,-4 0 1 16,3 1 6-16,-4 2-3 0,-1 1 8 0,1 6-5 0,-2-4 11 15,-2 5-4-15,-2-2 4 0,-2 1-4 16,-2 3 2-16,0 0-1 0,-2 3 10 0,-2 3-12 0,-3-2 7 15,1 7-8-15,-2 1 15 0,-4 2-8 0,3 1 10 16,-2 4-9-16,-2-1 0 0,4 4 0 16,0-1-2-16,1 3-1 0,-3 2 1 0,6 3-1 0,-2-1-7 15,3 2 6-15,4 0-6 0,-1-1-2 0,3 4-2 16,4 1 2-16,-2-2 0 0,5 1-10 0,4 3-9 16,-1 1-5-16,7 2-14 0,1 4-9 0,3 2-15 15,-3 1-4-15,8 2-39 0,-3-1-116 0,3-3 52 16</inkml:trace>
  <inkml:trace contextRef="#ctx0" brushRef="#br0" timeOffset="50308.6617">4899 5038 2 0,'-9'2'9'0,"-1"-1"5"0,0 0-14 16,-2 0 11-16,2 1-6 0,-3 0 4 0,0 0-1 0,7-1-5 15,-6 0 8-15,5 0-7 0,-1 0 4 16,-1 0-3-16,3 1-6 0,-2-1 2 0,1-1 3 16,0 3 1-16,2 0-6 0,0-2 8 0,5-1-4 15,-9 2-1-15,4 0 1 0,1-1-4 0,4-1 2 16,-8 2 3-16,6 0 1 0,2-2-8 0,0 0 5 0,-5 2 0 15,5-2 0-15,0 0-2 0,-6 1-2 16,6-1 2-16,0 0 2 0,0 0-1 0,-5 2-3 16,5-2 1-16,0 0 0 0,0 0 1 0,0 0 0 15,-2 3-1-15,2-3-1 0,0 0 1 0,0 6 2 16,0-2-2-16,0-4 0 0,-4 5-1 0,4-1 3 0,0 0-4 16,0-4 4-16,0 7-1 0,0-7-4 0,0 7-4 15,0-4-10-15,0-3-18 0,0 6 9 16</inkml:trace>
  <inkml:trace contextRef="#ctx0" brushRef="#br0" timeOffset="50958.9548">4803 5120 12 0,'-9'1'14'0,"9"-1"-1"0,0 0 1 0,0 0-5 0,0 0-4 15,0 0 6-15,0 0-6 0,0 0-1 0,0 0 0 16,0 0 0-16,0 0 2 0,0 0-2 0,0 0 0 16,0 0-4-16,-7 0 2 0,7 0-1 0,0 0 3 15,0 0-8-15,0 0 4 0,0 0-2 16,0 0 1-16,0 0 4 0,0 0-8 0,0 0 8 0,0 0-2 15,0 0-1-15,0 0 2 0,0 0-4 0,0 0 3 16,0 0-2-16,0 0 0 0,0 0 1 0,0 0-1 16,0 0-7-16,0 0 11 0,0 0 0 15,0 0 1-15,0 0 2 0,0 0 1 0,0 0 1 0,0 0 1 16,0 0-5-16,0 0 3 0,0 0-2 0,0 0 2 16,0 0-3-16,0 0-1 0,0 0-1 0,0 0 4 15,0 0-3-15,0 0-5 0,0 0-6 0,0 0-1 16,0 0 2-16,0 0-4 0,0 0-1 0,0 0-11 15,0 0-24-15,0 0 11 0</inkml:trace>
  <inkml:trace contextRef="#ctx0" brushRef="#br0" timeOffset="52313.4083">3878 5085 5 0,'-5'17'3'0,"0"1"1"0,0-2-1 0,2 1 5 16,0 3 0-16,1-4 5 0,1 3-5 0,-2 0 0 15,2-3 5-15,-1 2-3 0,1-1-1 0,1 1 1 16,0-3 0-16,1 2-3 0,2 1 2 0,-2-1-4 15,3-4 1-15,-1 0-2 0,1 0 2 0,-2-3-1 16,4 2 0-16,0-1-3 0,-1 0 3 0,1 0-4 16,1-1 2-16,0 0-3 0,1-1 3 0,2 0 1 15,-1-3-4-15,1 0 2 0,-3-1-4 0,4 0-3 16,-2-2 1-16,0 1 2 0,-1-3 2 0,-2-1-4 16,4 0 3-16,-2-1-2 0,5-2 2 0,-1 0 2 15,-3-1 1-15,2-4-2 0,1 1 4 0,-3 0 3 16,2-2-9-16,1-4 2 0,0 0 7 0,-1 2-9 15,-2 3 2-15,-1-5-1 0,3-1-1 0,1-1 2 16,-3 1-3-16,6-9-2 0,-6 8 1 0,4-8-3 16,-3 4 7-16,-1 2-10 0,4-7 3 0,1 2 5 15,-4 0 1-15,0 4-2 0,-3 0 1 0,-1-2 2 16,1 2 2-16,-1 2 1 0,0-1-4 0,-2 2 7 16,1-3 0-16,-3 5 0 0,0-4-1 0,0 1 5 15,-2-1 0-15,0 4 0 0,-2-5 8 0,0 5-2 16,-1-2 2-16,-1 3-5 0,2-4-2 0,-5 3 2 15,2 2-1-15,0-1 4 0,0 0-6 0,-5-1 1 16,0 0 0-16,3 1 1 0,-1 4-1 0,1-2 4 16,-3 1 2-16,-2 0-3 0,-2-1 4 0,4 4-3 15,-3-1 1-15,-4-1 0 0,1 0-10 0,-5 5 4 16,2-1-4-16,-3 2-2 0,-4 1 1 0,4 4-5 16,-1-1 0-16,5 2 1 0,-4 0 4 0,3 1-1 15,1 2-6-15,-3 1 0 0,-4 4-4 0,3 2 1 16,5-2 0-16,-5 6-1 0,3-2 2 0,-3 4 4 15,0-3 0-15,7 2-1 0,1-5-4 0,1-1 1 16,-1 2 4-16,3-2 5 0,0 2-4 0,0 0-3 16,2-1 3-16,0 1-2 0,0-3-1 0,4-1-1 15,0 1 4-15,0-1 2 0,1 0-6 0,1-1 3 16,-1 2-5-16,3-1 2 0,0-1-5 0,1 0-3 16,0 0-10-16,0-1 0 0,2 1 2 0,1-1 2 15,1 1-3-15,0-1-5 0,-1-1-28 0,4 0-58 16,0-1 25-16</inkml:trace>
  <inkml:trace contextRef="#ctx0" brushRef="#br0" timeOffset="61606.2222">5723 4784 61 0,'-5'-9'76'0,"0"-1"-3"0,0 0-8 15,0-5-11-15,1 3 8 0,-2 2 4 0,3 1-1 16,-4 1 15-16,4-2-1 0,-1 4-4 0,0 3-10 16,0 1-9-16,-1 1 0 0,5 1-7 0,-20 14-9 15,-3 8-7-15,-9 22 0 0,-22 31-8 0,-11 6 2 16,-7 11-6-16,-3 6 3 0,-8 7 4 0,3 10 4 16,-5 3-4-16,1-5 5 0,6-6-3 0,6-11-6 0,2-7-2 15,3 1-2-15,5-10 5 0,2-7-6 16,19-27 1-16,1-4-18 0,6-4-4 0,8-12-23 15,6-5-13-15,-1-3-21 0,7-3-21 0,1-3-22 16,6-3-13-16,-3-4-60 0,3 1-189 0,-2-2 84 16</inkml:trace>
  <inkml:trace contextRef="#ctx0" brushRef="#br0" timeOffset="61836.4477">4867 5292 42 0,'56'74'64'0,"-4"2"5"0,1 2-18 15,2 1-1-15,-1 0-7 0,-3 0-7 16,9 2-9-16,0-4-20 0,-3 5-18 0,4 4-16 15,0 1-32-15,-8 0-63 0,4-9 28 0</inkml:trace>
  <inkml:trace contextRef="#ctx0" brushRef="#br0" timeOffset="72881.8249">6477 4433 35 0,'0'0'57'0,"0"0"-2"0,0 0-4 0,0 0 1 16,0 0 16-16,-6 19 3 0,-4 2 1 0,-8 9 3 0,-12 20 6 16,-12 28-7-16,-5 4-5 0,-3 0-9 0,-2 1-7 15,-3 2-8-15,-1 3 2 0,-7-2 4 0,-1 4-18 16,4 1 1-16,-5-3-4 0,5-5 0 15,-3 0-1-15,7-10-2 0,16-25-3 0,-1-3-3 0,1-2-9 16,1-4-17-16,2-4-2 0,8-9-11 0,4-5-12 16,2-5-23-16,8-6-14 0,0 1-18 0,4-5-81 15,0-6-178-15,0-2 79 0</inkml:trace>
  <inkml:trace contextRef="#ctx0" brushRef="#br0" timeOffset="73076.9714">5975 5031 124 0,'87'90'127'0,"2"14"-21"0,3 16 6 16,-5 14-16-16,4 6-13 15,4 0-15-15,3 4-19 0,6 0-16 0,-1 1-32 0,7-12-32 16,-1-7-22-16,-6-7-67 0,1-10-129 0,-6-11 58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5:0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9704 8946 22 0,'-5'-8'54'16,"-1"-1"-13"-16,-3 1-3 0,0 2 3 0,1-3-4 15,-2 3-10-15,1-1 5 0,-4 0-5 0,2-1-5 16,-2 4 0-16,-4-3-2 0,5 3 1 0,-5 1-7 16,-4-1-3-16,2 1 1 0,0 3-3 0,-9-2-4 15,8 2-1-15,-10 0 1 0,2 3 1 0,0-1-1 16,6 0-3-16,-6 1 2 0,-1 3 0 0,-2 1 0 16,2 1 2-16,-1 1-6 0,2 0 4 0,-3 2 1 15,2 0-5-15,-2 2 5 0,3 2-3 0,0 3-4 16,3-1 4-16,-1-1-2 0,8 2 4 0,3-6-3 15,2 2-2-15,4-1-2 0,0-4-3 0,7 2 6 16,-1 1 2-16,3-1-4 0,0 2 2 0,5 2 0 16,0-5 2-16,4 1-13 0,4 0 3 0,1 0-3 15,0 0-9-15,5-5-10 0,-2 1-6 0,6-4-30 16,0 1-71-16,6-4 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5:2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15932 9076 14 0,'-9'27'43'0,"0"1"-5"0,-4 1-4 16,7 0 0-16,-4 0-3 0,-2 4 1 0,-1 13 0 15,-2-2 0-15,2 3 5 0,-6 1-2 0,2 5-2 0,-5 0 8 16,-13 24 2-16,-2-2 0 15,-3-1-6-15,-1 4-2 0,-2 4 2 0,-3 5 7 0,1 8 12 0,-6 1-11 16,0-3 9-16,1-4-9 0,2-2 4 16,4 0-5-16,2 4-3 0,2-5 0 0,2-3 0 0,2-5-7 15,0 5-1-15,8-1-1 0,-2-5-4 0,11-24-3 16,-3 2-4-16,1 2 2 0,-7 26 0 0,0-5 6 16,9-26-2-16,-3 6-3 0,-5 24-1 0,4-24 9 15,-5 22 6-15,7-24-4 0,-10 20 1 0,10-23-2 16,0-1-6-16,-2-2 3 0,2 2-10 0,-4 1 2 15,4-3 0-15,0-1 0 0,0-5-9 0,2 0 3 16,6-13 0-16,0 1-9 0,0-1 3 0,1-7-2 16,0 2 3-16,3-10-6 0,-2 0 3 0,7-5-6 15,0-3 2-15,-2 1-1 0,3-3-7 0,-1 0-5 16,0-2-10-16,2-1-1 0,2-3-22 0,0 0-38 16,0 0-19-16,0-14-32 0,2-3-108 0,2-11-256 15,5-6 113-15</inkml:trace>
  <inkml:trace contextRef="#ctx0" brushRef="#br0" timeOffset="1019.8125">16207 8815 31 0,'59'5'64'0,"-2"3"-3"0,7-1-11 0,-1 3-3 15,1 0-3-15,1-1-6 0,0 4-2 0,0 0-4 16,27 3-5-16,-29-3 4 16,-1 3-4-16,29 4-8 0,-31-6 3 0,4 2-1 0,24 6-4 0,-32-6-4 15,1 2-5-15,-4 0 0 0,-4 0-1 0,1 2-1 16,-7 0 2-16,-8-5-2 0,-1 1-3 0,-6 1 7 15,3 1-5-15,0-2 1 0,-4 1 1 0,-2-1 0 16,-1 1-9-16,-7-5 16 0,0-1-8 0,0 0-1 16,-4 0-2-16,0-2 0 0,-2 1 7 0,0-5-7 15,-2 1-3-15,1 1 3 0,-4-2-4 0,1-1 4 16,-2 2-1-16,1-2-3 0,-2 0 4 0,-1-3 0 16,-1 3-1-16,2 0-2 0,-4-2 1 0,3 4-3 15,-2-3 2-15,1 2 2 0,-2 1 0 0,0 2-2 16,-2 2 4-16,-1 2 1 0,-3 8-3 0,-2-2 1 15,1 6 3-15,-4 2 3 0,1 0 2 0,-8 4-6 16,4 3 0-16,-8 11 1 0,-1-4 0 0,-1 6 4 16,0 8-1-16,-3-3-2 0,-14 26 7 0,4-1 3 15,-3-1 1-15,3 9 6 0,-2 0 0 0,0 8 5 16,-7 2 0-16,3 0 6 0,-2 6-2 0,2 4-3 16,2 3 0-16,-3-3-7 0,7-3 0 0,4-6-3 0,-3-9-6 15,8-4 7-15,13-25-8 0,-4 26 0 0,8-27-9 16,4 2 7-16,-1 1-3 0,2 24-2 15,-3-29-2-15,-8 3-4 0,7-1 2 0,-3-4-4 0,-1-2 3 16,5-2-17-16,-5 0 4 0,3 0-10 0,0-2 8 16,1-10-13-16,0-1-15 0,-2 9 5 15,1-10-6-15,-2 1 1 0,1-2-7 0,-7 9-1 0,3-12-2 16,-2 0 4-16,0 3 1 0,-4-4 2 0,1 2 0 16,-2-2 9-16,0-2 2 0,-3 1-2 0,0-2 6 15,0-3 0-15,-4 0 2 0,2-3 3 0,4 1 8 16,-3-2-8-16,0 0 12 0,-1 1 3 0,2-1 6 15,0-1 5-15,-1 2 6 0,1-1 5 0,-1-1-3 16,1 1 11-16,-1 0-2 0,2 2 9 0,-1-3-3 16,-1 0 6-16,0 1 1 0,0-1 1 0,-1-2-4 15,3-2 16-15,-2-1-11 0,4 0 11 0,-4-1 4 16,6-2-5-16,2-7-2 0,-1 0 9 0,-2 0-2 16,-1-2 5-16,-4-1-1 0,-2 0 1 0,1-1 6 15,-4-7 0-15,0-1-3 0,-4-4-1 0,3-1 7 16,-3-2 4-16,-9-7-10 0,2 0 5 0,-3 1-5 15,0-4 6-15,0 4 1 0,0-5-6 0,0-1 4 16,1 1 1-16,3 1-2 0,-4-3-9 0,5-2-2 16,-4-1-6-16,2 3-1 0,3 1-7 0,-3-2-8 15,11 7 4-15,-10-3-3 0,1-1-5 0,11 8-1 16,2 1-8-16,-3 3 4 0,5 0-5 0,0 3-9 16,8 3-16-16,2-1-18 0,4 3-28 0,2 3-28 15,1-3-46-15,0 1-20 0,4 4-41 0,0-3-100 16,2-3-316-16,-2 0 140 0</inkml:trace>
  <inkml:trace contextRef="#ctx0" brushRef="#br0" timeOffset="1435.569">14786 11843 59 0,'48'37'59'0,"6"-3"-13"15,0 2 6-15,26 12-5 0,-29-16-1 0,7-2-10 16,25 6-2-16,-26-6-6 0,5-5 10 16,21 7-8-16,-26-6-10 0,2-7-3 0,0-1 7 15,-2-1-7-15,-2 0 3 0,-2-4-5 0,-14-5 1 0,11 2 9 16,-13-2-4-16,0-1 9 0,0 2-12 0,2-4 5 16,-3 1 10-16,-5-2-16 0,0 0 2 0,0 2-4 15,-3-1 2-15,-1 1-11 0,-6-2 13 0,-3-2-8 16,1 0-2-16,-1 1 2 0,-5 0-8 0,-3-1-1 15,2 1 0-15,-6 0-18 0,1-1-14 0,-1-1-12 16,0 1-18-16,-2-2-64 0,-4 0-132 0,0 0 59 16</inkml:trace>
  <inkml:trace contextRef="#ctx0" brushRef="#br0" timeOffset="1846.2133">15550 11253 9 0,'79'54'61'0,"-5"1"-1"0,-2-2-6 15,3-1-2-15,-25-14-6 0,24 15-2 0,0-4-9 16,-23-13-1-16,2 0-3 0,-3-2-5 15,-1-2 2-15,-4-4-2 0,-12-9-3 0,2 0 0 0,-4 0-6 0,-2-3-4 16,-2-1 4-16,-2-3-7 0,-8-4 3 0,-3-2-5 16,-4-2 1-16,3 2 2 0,-7-4-17 15,2 0 9-15,-4-2-27 0,1 0-32 0,-5 0-39 0,4-7-102 16,-6-4 45-16</inkml:trace>
  <inkml:trace contextRef="#ctx0" brushRef="#br0" timeOffset="2127.9492">15547 10478 50 0,'30'19'76'16,"13"7"-3"-16,3 7-13 0,3-3-2 0,2-2 2 16,-1 5-11-16,26 11-10 0,-22-9 1 0,23 10 4 15,-24-13-12-15,24 11 0 0,-24-9-4 16,1 0-4-16,1 1-7 0,-2-3-1 0,-2 2 1 0,-4 2-15 16,-6-2-11-16,-4 0-16 0,-9-8-14 0,-2 2-69 0,-7 0-116 15,3-1 52-15</inkml:trace>
  <inkml:trace contextRef="#ctx0" brushRef="#br0" timeOffset="6667.445">18276 7597 35 0,'1'-4'91'0,"-1"4"0"16,2-3-7-16,0-1-8 0,-2 4-5 15,0 0-4-15,5-5 3 0,-4 3-14 0,2 0-1 0,-1-1-5 16,-2 3-4-16,12-4-1 0,-2 2-4 0,2-1-2 15,3-2-8-15,6 3 0 0,-1-1-3 0,-1 1-2 16,3-1-1-16,5 0-8 0,-4 0 3 0,6 1-6 16,-1 1 1-16,-2-1-1 0,2 1 2 0,0-1-5 15,1-3-2-15,0 2 9 0,1 3-9 0,-2-3-3 16,-1 2 1-16,1-1 6 0,-8 2-3 0,0 0 0 16,-2-2-2-16,-5 2-11 0,-2 2 1 0,0-2-5 15,-3 0-13-15,-3-2-16 0,-5 2-8 0,12 0-9 16,-12 0-5-16,6 2 0 0,-6-2-11 0,1 3-1 0,-2 0-5 15,-1 4-52-15,-2-3-137 0,-4 1 60 16</inkml:trace>
  <inkml:trace contextRef="#ctx0" brushRef="#br0" timeOffset="6909.552">18534 7784 35 0,'-22'26'62'16,"3"-3"-14"-16,1 2-5 0,0-1-1 0,3 0-8 15,2-3-11-15,3-3-10 0,1-2-9 16,1 0-9-16,5-3-10 0,0 1-8 0,3-3-21 0,1-2-47 15,2 2 21-15</inkml:trace>
  <inkml:trace contextRef="#ctx0" brushRef="#br0" timeOffset="7237.4538">19002 7541 6 0,'-28'8'72'16,"-2"1"4"-16,2 5-16 0,0 1 1 0,0 2-9 15,2 2-5-15,3-1-8 0,8-5 5 0,0 3-9 16,2-1-4-16,4-4 0 0,4 2-5 0,2 1-1 15,3-4 0-15,3 3 1 0,3-2-4 0,6 0-1 16,12 3 0-16,4-4-15 0,7-3 8 0,3-3 3 16,14 1-3-16,1-3-6 0,-2-2-8 0,-13-2 6 15,-1 0-6-15,-5-1-11 0,0-1-9 0,-1 0-4 16,-9 1-4-16,-4-3-13 0,1 1-14 0,-4-2-46 0,-2 0-110 16,-2 1 48-16</inkml:trace>
  <inkml:trace contextRef="#ctx0" brushRef="#br0" timeOffset="7530.262">19426 7496 60 0,'-11'15'81'0,"-9"10"-14"0,-4 3 0 0,-12 12-5 16,-3 3-8-16,-1 0 5 0,-2 3-11 0,-3 0-9 16,4-3-2-16,2 3 0 0,3-6-4 0,5-1-3 15,8-15-6-15,4 1 0 0,2-1 0 0,6-7-2 16,-1-2-12-16,7-3 0 0,0-3-4 0,-2 1-8 16,1-3-2-16,5 0-7 0,-3-2-1 0,0 0 0 15,3-2-4-15,-1-1 2 0,2-2-6 0,0 0-16 16,0 0-20-16,0 0-47 0,18-12-109 0,-2-1 49 15</inkml:trace>
  <inkml:trace contextRef="#ctx0" brushRef="#br0" timeOffset="7856.2079">19390 7497 56 0,'8'9'65'0,"-2"-1"-6"0,1 2-4 16,-1 3-7-16,-2-5 10 0,9 5-14 0,-8-1 6 16,4 3-2-16,-2-7 0 0,0 3-14 0,-1-2 1 15,-1-3-1-15,1 3-1 0,-3-2-7 0,1-2-8 16,0 0 17-16,-2 0-17 0,1-1 1 0,0-1 1 15,-2 1-4-15,-1 0-3 0,0-4 4 0,0 6 4 16,-3-3 5-16,-2 1-13 0,-4 3 10 0,-2-2-2 16,-5-2 2-16,-5 6-3 0,-6-2 0 0,0-4-7 15,-1 3-16-15,-3 0-6 0,-1-2-28 0,3 1-16 16,0 2-16-16,-1-4-74 0,2 3-156 0,10-2 70 16</inkml:trace>
  <inkml:trace contextRef="#ctx0" brushRef="#br0" timeOffset="9011.5285">18525 9317 54 0,'0'-4'73'0,"0"4"-8"0,0 0-3 0,5-4-8 16,0 0-1-16,2 2-9 0,3-1 6 0,4 2-14 15,-1-2-1-15,6-2-3 0,0 4 3 0,3-1-1 16,7 0-12-16,-8 1 5 0,0 1-6 0,1 0-6 16,6 1 2-16,-5-1-3 0,-2 2 1 0,0 0-4 15,-1-2 0-15,-1 1 0 0,1 5 0 0,-3-3-4 16,-1 0-4-16,-2-1-1 0,-1 2-8 0,-4-3-17 0,4 3-2 16,-5-2-12-16,-3-1-12 0,0 1-5 15,0 1-8-15,-1-1-31 0,-3 0-101 0,-1-2 44 16</inkml:trace>
  <inkml:trace contextRef="#ctx0" brushRef="#br0" timeOffset="9356.5496">18741 9346 25 0,'-8'6'21'15,"-1"1"6"-15,0 2-1 0,1-3 1 0,1 5-9 16,-2-1 4-16,-1 2-4 0,0 1-1 0,1 2 1 16,-2-1-7-16,7-5 4 0,-3 5-4 0,-1-1-3 15,3 2 6-15,-2 0-2 0,2-3-5 0,1 3 1 16,-3 1-2-16,2-2 0 0,-1 0 1 0,-3 3 0 15,2-2 0-15,1-4-4 0,1 1 0 0,-4 2-1 16,4-1-2-16,0-4-2 0,0 1 7 0,2-1-4 16,-1-1 0-16,-1 0-3 0,0-2-11 0,4 0 2 15,-2-1-8-15,2-2-3 0,-3 1-5 0,3-1 1 16,1-3 4-16,-3 4-14 0,3-4-37 0,-4 3 18 16</inkml:trace>
  <inkml:trace contextRef="#ctx0" brushRef="#br0" timeOffset="9542.4455">18566 9674 9 0,'18'2'38'0,"1"-1"-5"0,1-1-5 0,1 1 1 16,-1 2-4-16,3 1-3 0,-5-2-21 0,1 1-15 15,3-2-15-15,-5 3-31 0,-3-2 14 0</inkml:trace>
  <inkml:trace contextRef="#ctx0" brushRef="#br0" timeOffset="9927.47">19256 9242 13 0,'-10'10'68'0,"3"-1"-3"0,-5 5-3 16,-5 5-4-16,-2 3-7 0,-4 1-2 0,1-2-4 16,-1 1-5-16,0 3-2 0,2-6-3 0,2 3-2 15,2-2-8-15,4-3-5 0,-1-1 3 0,4-2-4 16,-1 0-1-16,1 1 1 0,1-1-6 0,-4-1 3 16,6-2-3-16,-1 1-4 0,-1-1-7 0,4 0-13 15,-3-1 2-15,3-1-7 0,0-3-10 0,1 2-5 16,2-4-7-16,0 1 6 0,1-1-2 0,-1-1 6 15,2-3 3-15,-2 6-9 0,2-6 3 0,0 0-40 16,0 0-74-16,0 0 32 0</inkml:trace>
  <inkml:trace contextRef="#ctx0" brushRef="#br0" timeOffset="10325.7536">19070 9319 17 0,'5'-4'19'0,"0"-2"7"0,2 0-4 0,-3 3 1 16,1-3 1-16,0 2 2 0,3-3-2 15,-2 4 1-15,2-3-2 0,-3 3-3 0,3 0 0 16,-3 0 7-16,1-1-8 0,2 1-2 0,-3 1-1 0,-1 0 1 16,1 0 0-16,3 1 3 0,-8 1-8 15,11 0-4-15,-7 0 0 0,4 1 3 0,-3 1-2 16,5-2-1-16,-2 2 0 0,2 0 1 0,3 1 5 15,-3 1-3-15,0-1 9 0,4 0-8 0,-2 0-1 0,2 1 1 16,-4 1-4-16,0-2 3 0,3 1-6 0,-4 0 1 16,0-1-13-16,1 3 19 0,-6-6-5 0,1 3-3 15,-1 1 2-15,1-1-2 0,-1-2 2 0,-4-1-4 16,6 3 5-16,-6-3-1 0,4 4 6 16,-4-3 6-16,0-1 5 0,-1 6 7 0,-7-3-8 0,3-1 6 15,-4 0-20-15,-5 1 18 0,-4 0-8 0,-1-2 0 16,-1 0-2-16,1-1 0 0,-1-1 1 0,2 1-7 15,-2 0 1-15,3-2-6 0,-2 2 5 0,9-1 4 16,-3-2-16-16,3 2-11 0,2 1-22 0,-2 0-15 16,2-2-27-16,8 2-50 0,-9 2-136 0,6-2 60 15</inkml:trace>
  <inkml:trace contextRef="#ctx0" brushRef="#br0" timeOffset="34715.8148">16635 6300 39 0,'0'0'64'15,"1"-3"-9"-15,-1 3-1 0,0 0-10 0,4-2 3 0,-4 2 12 16,19 1 9-16,-1 0-6 0,10 1-1 0,4 1-9 16,1 3-2-16,21 0 1 0,4-1 5 0,2 3-9 15,2 0-9-15,29 4-5 0,-26-2 4 0,-1 1-9 16,27 4-3-16,-30-3 0 0,-1-3 2 0,-1 1 2 15,-3 3-12-15,-1-6 1 0,-5 4 6 0,-13-6-7 16,14 5-6-16,-16-3 2 0,-1-1-24 0,-7 2-6 16,4-2-17-16,-11 2-11 0,-4 2-14 0,-5-2-5 15,-3 1-10-15,-3 7-68 0,-5-1-152 0,-8 2 67 16</inkml:trace>
  <inkml:trace contextRef="#ctx0" brushRef="#br0" timeOffset="35081.3955">16163 8393 61 0,'60'-14'113'0,"0"0"-7"16,-2 3-1-16,3-2-3 0,-3 1-5 0,-2 0-5 15,-1 4-11-15,-1-4-5 0,-3 5-8 0,1-2-5 16,-1 5-4-16,-10 1-8 0,13 2-5 0,-17 1-4 15,15 2-14-15,-17 1-7 0,-2 2-10 0,2 0-8 16,-3 4-12-16,-2-2-13 0,-2 4-14 0,-1 0-16 16,-4 1-9-16,-1 4-13 0,-7-2-11 0,-2 0-63 15,0 3-160-15,-6-2 71 0</inkml:trace>
  <inkml:trace contextRef="#ctx0" brushRef="#br0" timeOffset="35334.1173">16837 8096 17 0,'54'24'56'15,"3"-1"-6"-15,-1 2-1 0,2 2-10 0,-5-3-4 16,3 1 0-16,-4 2-6 0,-2-1-11 0,-4-1-11 16,-2 0-18-16,-3 7-4 0,-1-1-12 0,-12-10-20 15,1 4-52-15,-4-3 24 0</inkml:trace>
  <inkml:trace contextRef="#ctx0" brushRef="#br0" timeOffset="36981.6968">16494 9820 45 0,'0'0'43'16,"0"0"-9"-16,0 0 2 0,0 0-5 0,0 0-2 16,0 0-2-16,0 0-8 0,0 0 4 0,0 0-7 15,0 0 4-15,0 0-5 0,-2-2-2 0,2 2 0 16,0 0-3-16,0 0-2 0,0 0-2 0,0 0 2 16,0 0 0-16,0 0-1 0,0 0 0 0,0 0-2 15,0 0-3-15,0 0 0 0,0 0 3 0,0 0-5 16,0 0 6-16,0 0-9 0,0 0 7 0,0 0-6 0,0 0 6 15,0 0-4-15,0 0 1 0,0 0 0 0,0 0 0 16,0 0 5-16,0 0-5 0,0 0 2 16,0 0-4-16,0 0 3 0,0 0-2 0,0 0 1 0,0 0-7 15,0 0 5-15,0 0 0 0,0 0-3 0,0 0 4 16,0 0-2-16,0 0 0 0,0 0 1 0,0 0-2 16,0 0 3-16,0 0-1 0,0 0 2 0,0 0 0 15,0 0 0-15,0 0-5 0,0 0 3 0,0 0 0 16,0 0 4-16,0 0-2 0,0 0 1 0,0 0-4 15,0 0 9-15,0 0-8 0,0 0 1 0,0 0 2 16,0 0 1-16,0 0-5 0,0 0 4 0,0 0-4 16,0 0 1-16,0 0-2 0,0 0 1 0,0 0-2 15,0 0 3-15,0 0-1 0,0 0 0 0,0 0-3 16,0 0 4-16,0 0-1 0,0 0-1 0,0 0 0 16,0 0-2-16,0 0 3 0,15 7-1 0,-10-6 3 15,-1 0 0-15,-4-1-6 0,9 4 8 0,-1-2-4 16,-1 1 0-16,2 0-1 0,1 0 3 0,-1 0-3 15,3-1 3-15,-2 2-2 0,3 0 3 0,-3 0 0 0,4 1 0 16,2 0-2-16,1 1-1 0,0 0 1 16,2-1 1-16,2 0-1 0,-1 1 0 0,-1 1 1 15,3 2 1-15,3 1 2 0,-4-4-1 0,1 2-1 16,2 5-2-16,0-4 2 0,1 3 8 0,-6-2-9 0,0-1-4 16,8 4 4-16,-8-4 0 0,-1 1-2 0,0 0 1 15,1 0 0-15,0-2 2 0,0 3-3 0,0-3-1 16,-1 2 6-16,0 1-5 0,0-2 1 15,1-1 4-15,-1 0-3 0,-5-3-1 0,1 2 1 0,0-1 4 16,2 0-1-16,-4 0-2 0,4 2-1 0,-2-3 4 16,-3-2-1-16,3 3 2 0,-2-2-15 0,-1 0 6 15,1 1-5-15,-1-1-7 0,-2 1-5 0,-3-2-9 16,2-1-3-16,-3 1-16 0,0-1-52 0,-1-1 24 16</inkml:trace>
  <inkml:trace contextRef="#ctx0" brushRef="#br0" timeOffset="37474.1107">17238 9917 4 0,'14'12'20'0,"7"6"-7"16,-2-1 6-16,1 1 0 0,-1-1-7 16,-6-4 5-16,2 1-6 0,0 1-2 0,-3-2 7 15,2-2-6-15,-1 2-8 0,-3-2 6 0,-1 0 2 16,-1-3-5-16,1 1-5 0,-3-1 5 0,1-2 2 0,-3-2-3 16,-2 0 7-16,2-1 4 0,0 1 10 0,-3-1 10 15,2-1 3-15,-3-2 6 0,1 4 2 16,-1-4 10-16,4 3-2 0,-4-3-2 0,0 0-11 0,0 0 3 15,-17 0-11-15,8 0-2 0,-6 0-1 0,-2-2-1 16,-4 1-16-16,0 0 6 0,-1 1-2 0,-7-1-8 16,6-1-5-16,-4 2-4 0,4 0-11 0,1 2-14 15,3-2-11-15,-1 1-11 0,-1 1-19 16,5 1-43-16,-5 2-118 0,6 3 53 0</inkml:trace>
  <inkml:trace contextRef="#ctx0" brushRef="#br0" timeOffset="39413.5693">18107 10303 25 0,'0'-4'48'0,"0"4"-5"0,0 0-1 16,0 0-6-16,8-2-2 0,-4 1-6 0,-4 1 2 16,12 0-6-16,-1 0 1 0,0 1-3 0,8-1 1 15,2-1 2-15,9 2 0 0,4 1-3 0,1-1-4 16,5 2 2-16,11 1-4 0,-11-2-2 0,13 4 3 16,1 0-7-16,4-1 6 0,1 4-5 0,-2 1-2 15,3-2 4-15,-2 3-4 0,0 0 2 0,-3 4-4 0,3-5 3 16,-7 2-4-16,1-1 0 0,-16 1 2 15,15-1-6-15,-16-2 1 0,-1 1-5 0,1-2 7 16,-3 1-3-16,1-1 2 0,-5 2-3 0,0-3 6 16,-6 0-3-16,-2-1-2 0,7 0 1 0,-6 0-1 0,-1-3-1 15,-1 4-6-15,-1-7 2 0,-5 3 7 0,1-1 1 16,-4-2 2-16,-1 3 4 0,0-2 6 16,-1-1 7-16,-2 1 2 0,-6-1 8 0,12-1 2 0,-6 1 5 15,-6 0-4-15,9-2-5 0,-6-1 0 0,-1 1-7 16,3 0-4-16,-2-3-1 0,-1 1 5 0,2 0 4 15,-1 0-4-15,-2-1-2 0,0-1-1 0,0 2 8 16,-1-1-15-16,2 1-3 0,0-1 1 0,-2-1-5 16,2 1 1-16,-2-2-2 0,0 4 1 0,1-1 1 15,-1 4 0-15,0-7-1 0,0 4-3 0,0 3-1 16,-1-6-8-16,1 6-10 0,0 0-10 0,1-5-8 16,-1 5-11-16,0 0-7 0,0 0 0 0,0 0 8 15,0 0-11-15,0 0-4 0,0 0 1 0,0 0-3 16,0 0 0-16,0 0-1 0,0 0 2 0,3 12-2 15,-3-12-39-15,1 6-106 0,-1-2 46 0</inkml:trace>
  <inkml:trace contextRef="#ctx0" brushRef="#br0" timeOffset="48652.997">22740 10125 5 0,'0'-10'26'0,"0"-1"4"16,0 0-4-16,-1 2 3 0,-1-3-5 0,1 1-10 15,0-1 7-15,0 2 1 0,-3-1-3 0,2 0-1 16,0-2 1-16,-1 0-3 0,2-2 2 0,-3 4 3 15,0-1-4-15,1 0-1 0,0-1-3 0,0 2 4 16,0 0-1-16,-1-1-4 0,0-1 1 0,-1 3 2 16,0-3-2-16,1 2 1 0,0 1 3 0,0-1-4 15,-1-1-8-15,0 1 7 0,-4-1-1 0,5 3-1 16,-2-6-3-16,-1 3-1 0,1 2-3 0,-3-3 2 16,0 0 14-16,0 1-13 0,-1-2-2 0,-3 0 3 0,3 2-7 15,-1-1 2-15,-1 0-3 0,3 0 2 16,-2 0 0-16,0-1 2 0,1 0 3 0,-1 2-6 15,2 1 5-15,0-1 1 0,0 2-3 0,0 1 0 16,1-2 3-16,-6-1-6 0,5 3 4 0,1-1-3 0,-1 2 3 16,2-3-1-16,-5 4-2 0,5-4 1 0,-3 4 4 15,0-4-6-15,1 1 7 0,-1 2-1 0,0-3-3 16,1 1 1-16,0 1 4 0,-2 0-1 16,0 1-2-16,0-4 1 0,1 3-5 0,-2-3 3 0,-2 0-2 15,3 1 0-15,-2 0 3 0,-4-2-3 0,8 7 1 16,-5-7-1-16,1 5 8 0,2-2-12 0,2 5 4 15,-1-2-1-15,-2 0 1 0,3 1-2 0,-1-1 1 16,2 2 2-16,-2-1-2 0,1 1-1 0,2-2-3 16,-3 2 1-16,0 3 2 0,0-3 3 0,0 3-7 15,1 0 1-15,0-3 5 0,-2 4-7 0,-1-3 6 16,3 2-3-16,-3-1-7 0,1 0 6 0,-2 2 5 16,-1-3-8-16,0 2 5 0,0-1 3 0,1 1-2 15,-4 2-2-15,0-3 3 0,-2 2 0 0,-1 0 2 16,3 0-3-16,3 0 2 0,-2-1 1 0,-1 0-1 0,2-1-6 15,5 3 3-15,-4 0-3 0,1 3 2 16,-1-6-2-16,0 3 6 0,3 0-6 0,-1 0 0 16,-1 0 4-16,-1 3-1 0,3-3 2 0,-2 0-4 15,3 2 5-15,-2 1-7 0,2-2 0 0,0 0 4 0,-2 0-3 16,1 2 3-16,2-1-4 0,-3 3 2 16,0-4 5-16,3 3-4 0,-2 0 3 0,-1-1-2 15,1 0 4-15,2 0-9 0,-2 0 6 0,2 2-3 16,0-2 3-16,-1 1 0 0,1 0-3 0,1 0 1 0,-2 1 1 15,1 0 1-15,-1 0 3 0,-3 1-2 0,0-2-3 16,4 2 1-16,-5 1 1 0,4-4 4 16,-6 5-3-16,5 0-1 0,-5-2 1 0,3-1-2 0,1 3 1 15,1-3-4-15,-1 0 5 0,2 2 1 0,-1-1-3 16,2-1 3-16,-2 0-4 0,3 2 1 0,-1-2 1 16,1-1-3-16,-2 3 0 0,2-2 4 15,0-2-2-15,3 2 0 0,1-1-1 0,-6 0 2 0,3 1 0 16,0 0-1-16,-1 2-3 0,-2-1 3 0,5 0 3 15,-4 1-4-15,1-2 6 0,-2 3-6 0,3-2 3 16,-2 0-1-16,0 1-5 0,1 2 7 0,-1-4-7 16,3 0 5-16,-2 2-2 0,3-2 4 0,-1-2-2 15,-1 6 1-15,-3-3-4 0,5 1 3 0,0-1 0 16,-2 0-3-16,1-2 4 0,-3 5 1 0,3-4-2 16,-2 2-4-16,0 0 2 0,-1 0 5 0,4 0-4 15,-4-1-2-15,4 1 4 0,-1-1-2 0,-1-2 1 16,2 2-2-16,1 1 4 0,-1-2 1 0,0 3-8 15,-1-2 4-15,0 3 0 0,0-2 0 0,1 0 1 16,1 1-2-16,-2 1 4 0,2-4-2 0,-1 0 3 0,-1 5 0 16,1-2-4-16,-1 1-1 0,1-1 2 15,1-1 6-15,-2 0-6 0,4-1-1 0,-2 1-2 16,0-1 4-16,-1 0-1 0,2 1 0 0,-1-1-3 16,2-2 1-16,-2 4 1 0,2-2-2 0,-1 1 4 0,0-2-3 15,1 2 9-15,-2 0-3 0,1-1-8 16,1 1 3-16,-1-1-2 0,1 0 2 0,0 0 2 15,0-1-3-15,-2 0 2 0,3 0-3 0,-2-1 4 0,3 0-5 16,0-4 2-16,-2 6 2 0,-1-2 8 0,3-4-8 16,-1 6 1-16,1-4 5 0,-3 1-4 15,3-3-3-15,-1 6 3 0,1-6-1 0,-3 5-3 16,2-4-1-16,1-1 5 0,0 4-3 0,0-4-3 0,-4 4 5 16,4-4 3-16,0 0-3 0,0 5-1 0,0-5 0 15,0 3 1-15,0-3-3 0,0 0-1 0,0 0 1 16,0 5 3-16,0-5-1 0,0 0 8 0,0 0-11 15,-1 5 3-15,1-5-3 0,-3 2 3 0,3-2 1 16,0 0 1-16,0 4-3 0,0-4 0 0,0 0 1 16,0 0-3-16,-1 3 3 0,1-3 4 0,-4 3-7 15,4-3 4-15,0 0-3 0,-1 7 4 0,1-7-2 16,0 3-7-16,0-3 10 0,0 0-5 0,0 0 2 16,0 6-5-16,0-6 3 0,0 0 1 0,0 5-1 15,0-5 6-15,-1 4-4 0,1-4-1 0,-3 4 5 16,3-4-4-16,0 7-3 0,0-7 3 0,0 4-2 15,0 0 8-15,0-1-6 0,0 2 0 0,0-5 0 16,0 8 2-16,0-4-7 0,0 2 2 0,0-2 4 16,0-1 1-16,0 3-2 0,0 0 5 0,3-1-7 15,-3 0 5-15,1 2-2 0,0-1-4 0,4-1 13 0,-5 4-11 16,4-3-1-16,-1 1 4 0,-2 2-3 16,3-3-3-16,-3 1 4 0,6 3 1 0,-5-2 5 15,2 1-4-15,2-1-2 0,-2-1 10 0,0 1-13 0,1-1 1 16,-2 0 5-16,1-2-1 0,-2 1-4 0,2 0 2 15,-4 0 3-15,6-1-2 0,-3-1 0 0,1 1-5 16,-2 0 5-16,0 0-4 0,0-1-3 16,1 0 9-16,-1 0-3 0,1-1-3 0,-1 2 5 0,2-2-2 15,-1 1 1-15,-1-3 3 0,1 3-3 0,1 1-3 16,-2-2 3-16,1 1-1 0,1 0-1 0,0 1-1 16,-1-2-1-16,2-1 0 0,-1 3 3 0,1-1 1 15,-1 2 1-15,1-4-4 0,-1 1 1 0,4 3 7 16,-2-1-7-16,-1-2 1 0,0 4-2 0,1-3 3 15,1 2-1-15,-2-2 2 0,0 1 0 0,3 1-3 16,1 0 3-16,-3-1 0 0,1 0 2 0,-2-2-2 16,0 2-3-16,-1-1 2 0,5 1-3 0,-7-2 5 15,6 1-3-15,-3 0 0 0,0 0 2 0,1 0 1 16,0-1-2-16,-1 1 5 0,0-1-4 0,0 0-1 16,0 0-8-16,-1 0 8 0,4-2 1 0,-3 2 1 15,0 1-3-15,0 0-1 0,0-2 3 0,0 2-1 16,3-1 1-16,-2 2-2 0,-1-4 3 0,1 3-5 15,0-2 4-15,0 1-7 0,1 0 8 0,-1-1-2 16,1 3-2-16,1-5 4 0,-2 4-1 0,1 0 0 16,-2-1-2-16,4-1 2 0,0 2 3 0,-4-2-1 15,3-2-2-15,-3 3-2 0,5 0-1 0,-3-1 2 16,-1 0 1-16,2-1 2 0,2 2-4 0,-2-1 0 0,-1-1 3 16,0-1-1-16,5 3-2 0,-1-2 3 15,0 0-6-15,-2 2 3 0,1-3 2 0,0 1-6 16,1 0 1-16,-5 1 6 0,5-2 4 0,1 3-6 15,-1-2 0-15,-1 1 5 0,1-1-6 0,1 1 1 0,-2-1-2 16,5 2-3-16,-3-1 4 0,1 0-1 0,-1-2 1 16,2 2-1-16,-1-1 3 0,0-1-1 0,2 3-4 15,-3-1 5-15,2-1 1 0,-1 0-2 0,1 0 0 16,-3 0 0-16,2 1 1 0,1-1-3 0,-4 0 0 16,4 0 2-16,-1 1-5 0,0-2 9 0,0 2-3 15,-3-1-2-15,4 2-4 0,-1-2 5 0,-3 1 0 16,1-2 0-16,-2 1 0 0,-1-1-3 0,4 1 4 15,-3 1-1-15,2-1-5 0,0-1 3 0,-2 1 3 16,3-1-9-16,-2 0 8 0,3 0 2 0,-5 0 2 16,-1 0 0-16,2 0-1 0,-2 0 1 0,-1-1-7 15,3 0 4-15,-1-1 8 0,-1 1-15 0,1 1 4 16,1-1 2-16,1-1-2 0,-3 1 1 0,3-2 0 16,-1 2-4-16,0-3 4 0,3 2 1 0,1-2-1 15,-4 3 3-15,3-2 1 0,-1 2-5 0,-2-2-2 16,1 0 4-16,-1 0 4 0,0 2 0 0,-2-2-2 15,3 0-3-15,-4 0-4 0,3 2 9 0,1-2-6 16,-3 1 5-16,0 0-6 0,0 1 0 0,2-2 6 16,0 2-5-16,-3 0 2 0,4-1-2 0,-1 1-1 15,-2-2-2-15,-1 1 4 0,1 1 9 0,1 1-9 0,-1 0-3 16,-1-2 3-16,-1 1 2 0,3 0-1 16,-2-1 4-16,-6 2-2 0,13-4-1 0,-8 4-4 15,-1 0 5-15,-4 0-1 0,13-3 0 0,-12 3-3 0,-1 0 4 16,8-5-2-16,-6 4 0 0,-2 1 0 0,8-1-2 15,-8 1 4-15,6-4-4 0,-6 4 5 16,4-2-3-16,-4 2 1 0,0 0-2 0,5-3 0 0,-5 3 5 16,0 0-5-16,4-1-6 0,-4 1 3 0,4-5 8 15,-4 5-3-15,0-1-5 0,0 1 0 0,0 0 0 16,3-6-2-16,-3 6-4 0,0 0 2 0,0 0-7 16,0 0-4-16,2-3-5 0,-2 3-5 0,0 0 0 15,0 0-5-15,0 0-2 0,0 0-8 0,0 0-1 16,0 0-1-16,0 0-28 0,0 0-79 0,0 0 35 15</inkml:trace>
  <inkml:trace contextRef="#ctx0" brushRef="#br0" timeOffset="56429.2378">21282 7463 6 0,'-2'-4'12'0,"2"4"-1"0,0 0-1 16,-1-5-4-16,1 5 3 0,0 0-4 0,0 0 6 16,-1-5-3-16,1 5 4 0,0 0-5 0,-3-3 6 15,3 3-4-15,0 0-7 0,0 0-9 0,-2-5 5 16,2 5 1-16,0-4 2 0,0 4 0 0,-2-5 4 15,2 5-3-15,-3-5-1 0,2 1 5 0,-1 0-2 16,-2-1 2-16,4 2 3 0,-4-2-1 0,2 1 0 16,-1-1-1-16,-1-2-1 0,2 4 7 0,-2-2 1 15,-1-3-4-15,0 4 0 0,2-3-3 0,1 1-1 16,-3 1-2-16,-1-4 4 0,3 4 1 0,-1-1-4 16,-1-1-5-16,1 1 3 0,1 2-1 0,1-1 0 15,-1 0 0-15,-1 0-1 0,1 1-2 0,0 0 3 16,2 0-1-16,-4 1-3 0,2 0 4 0,2 0-1 15,-2-1-2-15,3 4-5 0,-5-6 5 0,4 4-3 0,-2-2 8 16,-2 2-9-16,4-2-2 0,-3 1 5 16,-1 0-5-16,1-1 1 0,3 1 1 0,-3 0-1 0,0 0-3 15,0 1 1-15,4 2 5 0,-5-7-1 0,5 3 0 16,-4 3 0-16,3-1-4 0,1 2 8 0,-5-4-4 16,1 0-1-16,3 0-2 0,1 4 3 15,-6-4-4-15,3 3 5 0,3 1 1 0,-4-2-10 0,0-1 4 16,2-1 2-16,2 4-1 0,-8-5-3 0,4 3-1 15,2 0 4-15,2 2-1 0,-7-3 1 0,2 1-7 16,1-1-14-16,-2 1 7 0</inkml:trace>
  <inkml:trace contextRef="#ctx0" brushRef="#br0" timeOffset="58044.5976">20437 7882 8 0,'6'8'18'0,"-1"-1"3"0,2 2-5 16,-2-4 0-16,0 2-1 0,1 0-3 0,1 0 3 16,-5-1-4-16,5 0 0 0,-1 1 3 0,0 0 2 15,2 0-6-15,3 1 2 0,-2-1-1 0,2 1-1 16,2 1 0-16,-1-1 1 0,3-2-1 0,0 5 4 15,0-5-8-15,2 4 5 0,-2-3-6 0,3 2 5 16,-4-2-4-16,5-1 3 0,-2 1-2 16,-2 1 4-16,2 0-4 0,-4-3-2 0,2 1-2 0,2 0 4 15,-6-1-2-15,3 0-8 0,1 0 9 0,-1-1-7 16,-1 1 7-16,5 1-4 0,-4-1 1 0,-1 0 2 16,2-2-4-16,-3 2 4 0,2-2-3 0,-1 0 1 15,-3 0-2-15,5 0 2 0,-2-2 0 0,1 3 5 16,-4-2-11-16,4-1 6 0,-1 1 2 0,-2-1-1 15,1 2-1-15,-3-2 2 0,-2 0-4 0,3 2 5 16,1-3-8-16,-6 0 7 0,3 0-4 0,2 0-1 0,-5 0 6 16,7 0-3-16,-3-4 0 0,1 3-2 15,0-2-6-15,3 3 5 0,-1-3 6 0,-2 1-2 16,1 1-1-16,1-3-2 0,-1 1-4 0,3 2 5 16,-1-2-13-16,-1 0 20 0,0 3-9 0,2 0-5 0,-2-5-1 15,-2 3 1-15,4-1 5 0,-1 2-4 0,-4-3 0 16,4 2 1-16,-2-2 0 0,2-1 3 15,-3 1-3-15,1-2 6 0,0 2-5 0,-1-2 5 16,1-1-2-16,-3-1-4 0,1 1 2 0,0-1-2 0,-4 0 0 16,4-1 2-16,-2 1 1 0,-1-1-1 0,-1-1 1 15,0-2-2-15,4 1 2 0,-4 2-3 16,1-4-1-16,0 3 3 0,-1-2-3 0,1 2 3 0,-1-1 0 16,2 0-4-16,-2 1 4 0,0 0 0 0,-1 2-1 15,0 0-3-15,-2-3 5 0,2 6-3 0,-1-3 3 16,-1 3-5-16,1-2 2 0,-2-2 3 0,4 5 0 15,-3-5-3-15,0 5 2 0,2-2-1 16,-2 0 1-16,0 0 3 0,0 1-4 0,1 0 0 0,-1 0 6 16,1 0-11-16,0-2 4 0,-2 1 8 0,1 2-7 15,0-4 3-15,-1 3 1 0,0-3 4 0,2 0-1 16,-2 0 1-16,0 1 0 0,-1-3 5 0,-1 1 0 16,1-2-6-16,-2 2 0 0,-1-4-6 0,-1 0 5 15,0 1 1-15,-1 1 5 0,-1-5-1 0,-2 3-1 16,2-3 1-16,-1 2-3 0,-2-1 10 0,3 5-9 15,1-2-1-15,0 1-6 0,-2-3 0 0,1 3 1 16,-2-1-5-16,2 2 3 0,2 0-2 0,-1-1-2 16,-2 2-5-16,4-2 0 0,0 1-2 0,-6 1 1 15,4 0-6-15,-1-1 4 0,-1-2 1 0,0 5-3 16,0-3 0-16,1 0 0 0,-1 1-5 0,1 1-2 16,-3-2 2-16,3 4 8 0,-1-2 2 0,0 2-2 15,-2-2 1-15,0 2-4 0,0 1 0 0,-1-1-3 16,1 1 6-16,0 0-3 0,0 1-13 0,-3 0-29 15,3 0 97-15,4 3-61 0,-6-1-21 0,1-1 11 16</inkml:trace>
  <inkml:trace contextRef="#ctx0" brushRef="#br0" timeOffset="59993.3779">20418 7682 8 0,'-13'11'8'0,"3"0"-1"15,1-4-1-15,0 3-3 0,0-3 4 0,0 3-1 16,3-1 0-16,-2-1 7 0,0 2-1 0,1-1-4 16,0-1-2-16,-2 0-1 0,3-2-2 0,1 3 1 15,0-1-2-15,-2 1 1 0,2-2-1 0,-1 5 2 16,1-4-5-16,1 1 6 0,0 3-1 0,0-3-3 16,0 3 0-16,0 0 3 0,3-2-3 0,-1 0-1 15,-1 2 3-15,3 0 0 0,-1 1 4 0,1-2-1 16,1 0 0-16,-1 0-3 0,0 2 1 0,0-1 1 15,0-2 2-15,5 2-6 16,-5 0-2-16,1-1 5 0,2-1 0 0,-2 0-1 0,2-1-1 0,-2 0 2 16,-1 0-4-16,1 1 7 0,3-1-6 0,-4-2 1 15,3 0-2-15,-2 0 6 0,3 1-6 0,-4-3 0 16,1 0 1-16,-1 4-2 0,4-5 6 0,-4 4-7 16,5-2 2-16,-2 0 3 0,-1-1-3 0,1 0 1 15,-1 2 2-15,1 0 1 0,1-1-2 0,1 2-1 16,-1 0 2-16,-3-1-2 0,4-1 1 0,-1-1-5 15,0 1 3-15,-2 1 3 0,2-2-2 0,0 0-2 16,0 0 3-16,0 1 1 0,1-2-3 0,-3 0-2 16,1-1 1-16,-1 2 1 0,1-3-3 0,0 3 2 15,-1-1-1-15,1-2 1 0,-1 1-5 0,-2-3 5 16,3 4 4-16,-2 1-2 0,0-3-5 0,-1-2-1 16,5 5 6-16,-5-5-3 0,5 3 5 0,-2 1-5 15,-3-4 5-15,9 3-5 0,-2-1 8 0,5 0-4 0,-7 2-3 16,4-1 1-16,-1 0-1 0,-2 0-1 15,1 0 1-15,-1-2 1 0,-1 2 4 0,0 1-4 16,4-3 0-16,-5 1 0 0,1 2 6 0,2-3-3 16,-2 2-1-16,-2-2 1 0,4 2-3 0,-3 0 0 0,1 0 2 15,0-2-1-15,0 2 2 0,-1 0-3 16,2-2 4-16,-2 4-3 0,1-2 0 0,-2-2 5 16,-3-1-5-16,9 3-1 0,-5 0-2 0,-1-3 5 15,0 3 1-15,2-2 2 0,-5-1-4 0,8 4 3 0,-4-3-1 16,1-1 3-16,2 3 2 0,-2-2-4 0,3-1 3 15,-1 3 1-15,-1-3-1 0,2 1-2 16,-1 0-1-16,-2-1 6 0,3 1-5 0,-2 0-2 0,2 0 3 16,-3-1-3-16,3 0 1 0,-8 0-2 0,11-1-2 15,-7 2-4-15,4-1 9 0,0 0-2 0,-2 0-3 16,3 0-1-16,-1 1-11 0,-1-1 12 0,1 0 1 16,0 0 3-16,-1 2-5 0,0-2 0 15,-1 0-1-15,3-2 2 0,-3 5 0 0,0-3 4 0,1 1-3 16,-2-1-6-16,3 1 2 0,-2 2 0 0,-1-3-2 15,1 0 2-15,-6 0-1 0,12 2 8 0,-8-2 4 16,-4 0-7-16,9 2 3 0,-4-2-1 0,0 1-4 16,-5-1 0-16,11-1 1 0,-11 1-1 0,7 1-1 15,-7-1 5-15,5 1-1 0,-5-1-5 0,8-2 3 16,-8 2 2-16,0 0-4 0,10-2 2 0,-6 1 1 16,-4 1 2-16,5-1 1 0,-1-2-4 0,-4 3 1 15,9 0 0-15,-9 0-4 0,0 0 5 0,9-2-3 16,-9 2-1-16,4-1-4 0,-4 1 6 0,0 0 5 15,0 0-8-15,6-3 0 0,-6 3 8 0,0 0-3 16,3-2 0-16,-3 2-7 0,4-2 4 0,-4 2 1 16,0 0-4-16,0 0 6 0,0 0-4 0,0 0 6 15,0 0-7-15,0 0-3 0,0 0 4 0,5-1 5 16,-5 1-2-16,0 0-4 0,0 0 5 0,0 0 1 16,0 0-2-16,0 0-3 0,0 0-1 0,0 0 1 15,0 0 2-15,0 0-9 0,0 0 8 0,0 0 2 16,0 0-5-16,0 0 3 0,0 0 1 0,0 0 2 15,5-3-14-15,-5 3 9 0,0 0 3 0,0 0-2 16,0 0 2-16,0 0-3 0,0 0 3 0,0 0-5 16,0 0 2-16,0 0 3 0,0 0-1 0,2-4 0 15,-2 4 3-15,0 0-6 0,0 0 8 0,0 0-6 0,5-1-1 16,-5 1 5-16,0 0-2 0,0 0-3 16,3-5 3-16,-3 5 2 0,0 0-1 0,0 0-3 15,0 0 2-15,0 0 1 0,0 0 2 0,0 0-7 16,0 0 4-16,0 0-1 0,6-1 1 0,-6 1-2 0,3-2-2 15,-3 2 5-15,0 0-2 0,0 0-1 0,0 0 3 16,0 0 1-16,9 0-2 0,-9 0-2 0,0 0 1 16,0 0-4-16,0 0 2 0,5-3 4 15,-5 3-4-15,0 0 7 0,5-1-4 0,-5 1-4 0,0 0-2 16,0 0 1-16,0 0-1 0,5-2 3 0,-5 2 6 16,0 0-3-16,0 0-7 0,0 0 6 0,5-1-3 15,-5 1-4-15,0 0 3 0,0 0 3 0,8 0-1 16,-8 0 2-16,0 0 0 0,0 0 0 0,9 0-4 15,-9 0 2-15,0 0-3 0,0 0 9 0,0 0-7 16,0 0 0-16,6-2 6 0,-6 2-4 16,0 0 1-16,0 0-3 0,0 0 3 0,0 0 0 0,0 0 1 15,0 0-6-15,0 0 0 0,0 0 3 0,0 0 2 16,0 0 0-16,0 0-4 0,0 0 4 0,0 0 3 16,0 0 0-16,0 0 0 0,0 0-2 0,0 0 0 15,0 0 3-15,4 3-7 0,-4-3 3 0,0 0-3 16,0 0 4-16,0 0 4 0,0 0-2 0,0 0-3 15,0 0 0-15,0 0-2 0,0 0 6 0,0 0 1 16,0 0 0-16,0 0-1 0,0 0 1 0,0 0 0 16,0 0 3-16,0 0 0 0,0 0-8 0,0 0-4 15,0 0 3-15,0 0 9 0,0 0-7 0,0 0 5 16,0 0-5-16,0 0-1 0,0 0-2 0,0 0 1 16,0 0 7-16,0 0-2 0,0 0 2 0,0 0-7 15,0 0 6-15,0 0-8 0,0 0 8 0,0 0-6 16,0 0 3-16,0 0 1 0,0 0-3 0,0 0 3 15,0 0-2-15,0 0-4 0,0 0 7 0,0 0-4 16,0 0 1-16,0 0-2 0,0 0 6 0,0 0 2 16,0 0-7-16,0 0 2 0,0 0 1 0,0 0-3 15,0 0 5-15,0 0-2 0,0 0-3 0,0 0 3 0,0 0 1 16,-2-9-4-16,2 9-3 0,0 0 4 16,0 0 0-16,0 0 1 0,0 0 1 0,0 0 1 15,0 0-7-15,0 0 7 0,0 0 1 0,0 0-6 16,0 0 1-16,0 0 1 0,0 0-2 0,0 0-2 0,0 0 5 15,1-4 0-15,-1 4-4 0,0 0 6 0,0 0-6 16,-1-4 9-16,1 4-6 0,0 0 2 16,-2-6-6-16,2 6 4 0,0-4-5 0,0 4 2 15,0 0 4-15,0 0-1 0,0-4 1 0,0 4-9 0,0 0 6 16,0 0 1-16,0 0-10 0,0 0 12 0,0 0 4 16,0-5-6-16,0 5 4 0,0 0-4 0,0 0-1 15,0 0 3-15,-2-4 0 0,2 4-2 16,0 0 2-16,0 0-3 0,0 0 0 0,-3-4 4 0,3 4 0 15,0 0-3-15,0 0-3 0,-1-5 2 0,1 5-9 16,0 0 4-16,0 0 0 0,-3-3-4 16,3 3 1-16,0 0 1 0,0 0-10 0,-1-3 4 0,1 3-6 15,0 0-2-15,0 0 2 0,0 0-1 0,0 0-3 16,0 0 0-16,0 0-3 0,0 0 0 0,0 0 3 16,-1-4-14-16,1 4-39 0,0 0 18 0</inkml:trace>
  <inkml:trace contextRef="#ctx0" brushRef="#br0" timeOffset="60995.0897">21011 8347 5 0,'0'0'5'15,"0"0"-1"-15,0 0 0 0,0 0-3 0,0 0 1 16,0 0 4-16,0 0-2 0,0 0 1 0,0 0-2 0,0 0 3 16,0 0-1-16,0 0-9 0,0 0 3 0,0 0 4 15,0 0 0-15,0 0-1 0,0 0-1 16,0 0 2-16,0 0-3 0,0 0-5 0,0 0 5 15,0 0 4-15,0 0-5 0,0 0 3 0,0 0-1 0,0 0 0 16,0 0-1-16,0 0 5 0,0 0 4 0,0 0-5 16,0 0 6-16,0 0-7 0,0 0 5 0,0 0 0 15,0 0 1-15,0 0-1 0,0 0 0 0,0 0-3 16,0 0 3-16,0 0-1 0,0 0-2 0,-1-5 4 16,1 5-4-16,0 0-4 0,0 0 5 0,0 0 0 15,0 0-1-15,0 0-1 0,0 0 2 0,0 0-1 16,0 0-6-16,0 0 2 0,0 0 7 0,0 0-11 15,0 0 8-15,0 0-5 0,0 0 1 0,0 0 1 16,0 0 1-16,0 0 1 0,0 0-6 0,0 0 8 16,0 0-2-16,0 0-3 0,0 0-3 0,0 0 5 15,0 0-1-15,0 0-1 0,0 0-1 0,0 0 0 16,0 0-3-16,0 0 1 0,0 0 1 0,0 0 1 16,0 0 6-16,0 0-5 0,0 0-2 0,0 0-1 15,-2-4-4-15,2 4 6 0,0 0 1 0,0 0 1 16,0 0 0-16,0 0-1 0,0 0-2 0,0 0 4 15,0 0 0-15,0 0-4 0,0 0 3 0,0 0-1 16,0 0 1-16,0 0 1 0,0 0-2 0,0 0 4 16,0 0-2-16,0 0 1 0,0 0-4 0,0 0 7 15,0 0-3-15,0 0-2 0,0 0 1 0,0 0-4 16,0 0 7-16,0 0-6 0,0 0-4 0,0 0 3 0,0 0 0 16,0 0 2-16,0 0 2 0,0 0-2 15,0 0 2-15,0 0-1 0,0 0-5 0,0 0 4 16,0 0-5-16,0 0 2 0,0 0 4 0,0 0-2 15,0 0 3-15,0 0-8 0,0 0 8 0,0 0 2 0,0 0-2 16,0 0-2-16,0 0 0 0,0 0 0 16,0 0-1-16,-2-3-5 0,2 3 3 0,0 0 3 15,0 0 3-15,0 0-9 0,0 0 3 0,0 0 5 16,0 0 3-16,0 0-5 0,0 0 0 0,0 0 0 0,0 0 4 16,0 0-7-16,0 0-1 0,0 0-3 0,0 0 5 15,0 0 1-15,0 0 0 0,0 0 1 0,0 0-1 16,0 0-1-16,0 0-5 0,0 0-2 0,0 0 5 15,0 0-2-15,0 0 0 0,0 0-2 0,0 0 2 16,0 0-2-16,0 0-2 0,0 0 1 0,0 0 2 16,0 0-1-16,0 0-6 0,0 0 7 0,0 0-1 15,0 0-3-15,0 0-3 0,0 0 4 0,0 0-4 16,0 0 4-16,0 0-13 0,0 0 20 0,0 0-9 16,-3-3-6-16,3 3-16 0,0 0 8 0</inkml:trace>
  <inkml:trace contextRef="#ctx0" brushRef="#br0" timeOffset="62628.2919">20960 8340 2 0,'0'0'1'0,"0"0"-2"0</inkml:trace>
  <inkml:trace contextRef="#ctx0" brushRef="#br0" timeOffset="66947.2904">20324 5128 39 0,'0'-7'53'0,"2"4"-6"0,-2-4-3 0,0 3 0 16,0 1 7-16,0-1-10 0,1 0-3 0,-1 4 1 15,1-5-2-15,-1 5-9 0,2-4-5 0,-2 4-6 16,0 0-4-16,0 0-1 0,0-4-1 0,0 4-6 16,0 0 4-16,0 0 0 0,0 0-9 0,0 0 4 15,0 0-3-15,0 0-1 0,0 0-3 0,0 0 0 16,0 13 3-16,1-7 3 0,-1-1-5 0,0 2 8 16,0 2-2-16,1 2-8 0,-1-3 0 0,1 3 5 15,-1 0 1-15,2 1-1 0,-2-2-8 0,1 0 6 16,-1 2 4-16,1 1-4 0,-1 0 7 0,2-2 2 15,0 5 0-15,0-4-2 0,-1 4 2 0,0-3-1 16,1-2-11-16,0 3-13 0,-1-4-11 0,0 0-5 0,1 2-7 16,-1-2-41-16,-2-2-86 0,2 0 38 0</inkml:trace>
  <inkml:trace contextRef="#ctx0" brushRef="#br0" timeOffset="67202.4001">20492 5142 32 0,'22'4'39'0,"-1"0"-2"16,7-1-10-16,3-1 3 0,-5 2-1 0,5 1-4 15,-9-4 6-15,5 4-13 0,-5-3-7 0,-4 0-2 16,0 1-9-16,-5-1-3 0,1 1-9 0,-3-2-4 16,2 2-3-16,-4-1-21 0,-3-2-43 0,3 1 19 15</inkml:trace>
  <inkml:trace contextRef="#ctx0" brushRef="#br0" timeOffset="67438.0894">20920 5025 28 0,'0'0'25'16,"3"-2"-5"-16,-3 2-8 0,0 0-5 0,0 0 6 15,0 0-2-15,0 0 4 0,-3 15 3 0,2-7 0 16,-2 2-2-16,-1 2-2 0,-1 2-2 0,1 2 0 16,-3 1 1-16,-1 4 0 0,0-4-3 0,-1 7 1 15,3-9 4-15,-2 2-3 0,3-1-8 0,-2 1 4 16,1-2-3-16,2-2 1 0,-3 2 3 0,3 2-1 15,2-1 0-15,-2-7-1 0,2 2-4 0,0 0-7 16,1-3-13-16,-2 3-16 0,2-4-18 0,1 0-53 16,0-2 24-16</inkml:trace>
  <inkml:trace contextRef="#ctx0" brushRef="#br0" timeOffset="67669.4644">21243 5112 8 0,'18'-1'49'0,"0"1"-11"0,0 0-3 0,-4 0-2 0,0 1 2 16,0 1-14-16,-1-2-9 0,0 1-15 15,-2 4-15-15,1-4-17 0,-2-1-39 0,-1 3 18 16</inkml:trace>
  <inkml:trace contextRef="#ctx0" brushRef="#br0" timeOffset="67899.2775">21367 5200 5 0,'-1'7'11'0,"-4"0"-3"0,4 2-1 15,-2-3 1-15,3 2 0 0,-1 0 2 0,-2 2-8 16,2 1-13-16,2 1-9 0,-2 1 4 0</inkml:trace>
  <inkml:trace contextRef="#ctx0" brushRef="#br0" timeOffset="68823.8819">21637 5266 14 0,'-2'4'15'0,"-1"1"3"0,3 0-6 0,-1 0-1 15,1-1 0-15,0-4 0 0,-3 3 5 0,3-3-1 16,-2 4 2-16,2-4 6 0,0 0 10 0,0 6 3 16,0-6 5-16,0 0 3 0,0 0-6 0,0 0 13 15,0 0-1-15,0 0-2 0,0 0-1 0,0 0 4 16,0 0-6-16,0 0 5 0,0 0 3 0,0 0-21 15,0 0 16-15,0 0-14 0,0 0-8 0,16-13-1 16,-7 6-4-16,7-5-3 0,-1 3-1 0,-1 1-4 16,2-3-1-16,1 3 4 0,-7 1-5 0,0 1-5 15,-2 0-2-15,1 2 3 0,-4 1 0 0,3 1-13 16,-2-1-3-16,6 0 2 0,-6 1 4 0,2 2-4 16,0-2 0-16,-1 1-2 0,1 2-3 0,0-1-1 15,-2 0 7-15,-6 0-2 0,14 2-1 0,-9 0-5 16,-1-1 3-16,1 0-11 0,-1 2 6 0,0-1 9 15,1-1-2-15,-3 2-7 0,2 3 1 0,-3 0 9 16,2-2-16-16,-2 5 12 0,1-1 1 0,-1 1 0 16,-2 4 5-16,-2 6 0 0,0-3 1 0,0-4 0 15,-3 2-3-15,2-1 7 0,0 3-4 0,0-6-3 16,1 1-3-16,1-2 4 0,-1 0 1 0,0-2 5 16,2-2-9-16,1 0 8 0,-1 1 2 0,1-3-2 15,0-3 0-15,-1 3 4 0,1-3 0 0,-2 5 0 16,2-5 1-16,3 3-8 0,1 0 15 0,-4-3-10 15,13-1 0-15,-1-1 3 0,1 1 2 0,6-5-6 16,-1 2-2-16,1-3 7 0,0-1-7 0,1 1 5 16,-4-1-1-16,0 2 3 15,0-4-5-15,-4 4 7 0,-2 0-7 0,1 0 2 0,-4 2 0 0,-1 2 0 0,1-2-6 16,-2 1 2-16,-5 3 8 0,7-4-1 16,-7 4-13-16,7-2 2 0,-7 2 0 0,0 0 2 15,6-1-3-15,-6 1-3 0,0 0 1 0,0 0 3 16,4-4-1-16,-4 4-5 0,0 0 6 0,0 0-2 15,0 0 2-15,0 0-1 0,2 10 3 0,-2-10-1 0,4 8 0 16,-9-2-13-16,4 0-16 0,-1 1-6 0,0 3-13 16,-2 2-45-16,-3 2-106 0,-4 3 47 15</inkml:trace>
  <inkml:trace contextRef="#ctx0" brushRef="#br0" timeOffset="69750.3147">22450 5392 1 0,'17'7'10'0,"-5"-4"1"0,4 4-5 16,-4-4-1-16,-1 0 3 0,-1 0-2 0,-1 0 6 16,-2-1-3-16,0-2-4 0,-1 1 1 0,-1-1 3 15,4-1-4-15,-9 1 1 0,12-2-3 0,-6 2-1 16,0-1-3-16,0-1-3 0,-1-2-13 0,1 1 13 16,-2-1-9-16,-1-1-15 0,-1-1 7 0</inkml:trace>
  <inkml:trace contextRef="#ctx0" brushRef="#br0" timeOffset="69947.8045">22559 5374 30 0,'-13'11'33'0,"-3"3"-2"16,1-2 1-16,0 1-2 0,-1 1-7 0,1-2-6 15,2 1 5-15,0 1-1 0,2-2-7 0,3-2-3 16,-1-2 3-16,4-1 2 0,-1 3-9 0,-2-3-2 15,4 1 5-15,-3 3-3 0,1-4 0 0,0 3 5 16,0-2-9-16,3 1-4 0,-5 2-9 0,3 0-9 16,-3-3-11-16,0 3-18 0,3-2-51 0,-3 1 22 0</inkml:trace>
  <inkml:trace contextRef="#ctx0" brushRef="#br0" timeOffset="74056.6059">19960 5651 2 0,'-2'5'2'0,"2"-5"3"0,0 0 3 0,0 0 0 16,0 0-1-16,0 0 8 0,0 0-5 0,0 0 3 15,0 0-1-15,0 0-2 0,0 0-2 0,0 0 0 16,0 0-3-16,0 0 0 0,0 0 1 0,0 0-1 15,0 0-3-15,0 0 4 0,0 0-10 0,0 0-4 16,0 0-14-16,0 0-22 0,0 0 10 0</inkml:trace>
  <inkml:trace contextRef="#ctx0" brushRef="#br0" timeOffset="74371.9614">20185 5638 5 0,'19'3'10'16,"0"0"-7"-16,-6-2-6 0,0 1-4 0,1 4 2 15</inkml:trace>
  <inkml:trace contextRef="#ctx0" brushRef="#br0" timeOffset="89812.1687">19981 5545 2 0,'0'0'22'0,"0"0"0"16,0 0-9-16,0 0 4 0,0 0-5 0,0 0 1 15,0 0-10-15,0 0 3 0,0 0 6 0,0 0-4 16,0 0-1-16,0 0-3 0,0 0 0 0,0 0 4 16,0 0-4-16,0 0 0 0,0 0-1 15,0 0 2-15,11 8 3 0,-11-8 6 0,8 2 0 0,-3-1-3 16,1 2-5-16,-1-2 3 0,2 0 3 0,-1 1-5 16,1 2 5-16,0-4-1 0,0 2 0 0,-1-1 0 15,2 2 0-15,1-2 1 0,-3 0-9 0,3 2 11 16,-1-2-3-16,-1 2-11 0,-2-3 9 0,3 4-1 15,-1-4 0-15,-1 2 0 0,2-1-3 0,-1 2 2 16,4-2 4-16,-3 2-7 0,1 0 4 0,2 0 2 16,1 1-4-16,-3-2 2 0,4 0-2 0,-3 2 1 15,3 1 3-15,-1 0-3 0,-1-2-2 0,1 1 4 16,2 3-9-16,-4-2 2 0,2-2 1 0,0 3 4 16,-2-2-4-16,2 1-7 0,1 0 7 0,-2-1 1 15,1 3-3-15,-1-2 7 0,6 1 2 0,-6-1-2 0,2 1-3 16,1-3 0-16,-4 4 0 0,-1-4-10 15,4 3 5-15,-4-3 0 0,0 1 4 0,1 2-5 16,2-3 9-16,-2 1-3 0,1 0-1 0,1 0 1 16,1 0 1-16,-3-2 3 0,0 3-1 0,3-3 4 0,-3 0-3 15,1 2-6-15,1-2 8 0,-2 2 3 0,2-1-4 16,-1-1 5-16,1-1-7 0,-1 1-3 16,2 0 2-16,-4 0 1 0,5-1-3 0,-2 1-6 15,-2 1 1-15,3 0 3 0,-2 0 4 0,1-3-2 0,-1 0-4 16,0 2 3-16,0 2-3 0,-1-2 5 15,2 2-4-15,-1-2-2 0,3 0 9 0,-2 0-6 0,-1 2 3 16,2-2-10-16,0 0 16 0,-3 2-14 16,3-2 1-16,-3 2 4 0,0-4-2 0,2 3 0 0,-2 0 2 15,-1-1-3-15,-3 0 0 0,3 0-2 0,2 0 2 16,-1 0 5-16,-3-1-6 0,2 1 2 0,-4-1-1 16,3 1 0-16,2 0 0 0,-5-1-10 15,3 2 9-15,1-2 6 0,3 3-5 0,-1-3 1 0,-2 1-1 16,1 1 0-16,2-1 0 0,-3-1 1 0,2 1 3 15,-3 0-5-15,2 0 1 0,3 1 2 0,0-1 1 16,-1 0-1-16,-1 0-2 0,-1-1-2 0,1 2 2 16,0-2 2-16,-4 1-8 0,0-1 8 0,2 0-1 15,-4 1-1-15,1-1 1 0,-1 1 1 0,0-2-1 16,-5 0 0-16,9 3-8 0,-4-2 9 16,1 1-3-16,0-2 5 0,-1 1 9 0,1 0-15 0,-1 0 2 15,3 1 0-15,-3 0-3 0,3-1 7 0,-2 1-1 16,3-1 6-16,-1 0-9 0,0 0-2 0,1-1 2 15,-2 4 0-15,-2-4-1 0,2 2 6 0,0-2-11 16,1 1 3-16,-2 0 4 0,1-1-4 0,2 2 2 16,-3-1-1-16,1 1 6 0,3 0-7 0,-1 0 0 15,-3 1 2-15,3-2 0 0,-2 0 4 0,1 0-3 16,1 0 0-16,0 1-2 0,0 1 1 0,0-2 1 16,-1 3 2-16,2-3-3 0,0 2 3 0,1-1 2 15,-1 1-4-15,1-1-2 0,-2 1 1 0,-1-2 5 0,2 2-2 16,0-1 2-16,-2 0-5 0,1 0 1 15,1 1 5-15,-1-2-4 0,-1 1 6 0,-1 0-11 16,0-1 5-16,1 2-4 0,-3-2 2 0,1 0-1 16,2 1 8-16,-5 0-9 0,3 0 3 0,1-2 1 0,-3 1-3 15,2 1 6-15,1 0-7 0,-1 0 4 0,1 1 1 16,-1-2-1-16,3 0 0 0,0 2 0 16,-1-1-4-16,-2 0 8 0,2-2-12 0,-2 3 6 15,-1-3-2-15,0 3-2 0,2 0 7 0,-1-2-2 0,0 2-2 16,1-1 0-16,-1-1-2 0,1 3 9 0,0-1-5 15,0-2 6-15,0 3-7 0,-1-1 9 0,2-1-9 16,-3 1-3-16,3 0 3 0,-3-1 10 16,4 2-13-16,1 0 0 0,-1 0 5 0,-1 0-1 0,2-1-3 15,-1 1 5-15,-1 0-4 0,0-2 8 0,3 5-2 16,-3-7-9-16,1 5 4 0,1 0 6 0,-1-1-2 16,1 0-2-16,0-2-3 0,2 3 2 0,-2-2 6 15,2 1-9-15,-2 0-1 0,1-3 4 0,1 3-3 16,-2 0 2-16,3-2-13 0,-2 1 13 0,2 0 2 15,0 0 6-15,2 0 0 0,4 0 3 0,-3 0-9 16,-1 1-1-16,1-1 2 0,1-1-4 0,1-1-4 16,-4 1 12-16,-2-1-1 0,0 0-2 0,-1-1-1 15,1 3-6-15,1-3 15 0,0 1-15 0,-3 0 5 16,3-1-1-16,-4 0-7 0,5 2 14 0,-2-4-11 16,-1 2 7-16,-1-1 0 0,1 0 1 0,0 1-7 15,-1 0 0-15,1-3 8 0,1 1-6 0,0 0 6 16,2 1-7-16,1-4 0 0,0 2 3 0,2-2 2 15,2 2-3-15,-6 0-2 0,5-1 13 0,-4 0-19 16,-1 2 4-16,1-4 4 0,-1 4 5 0,5-1-5 16,-8 1 4-16,1-2-8 0,1 1-4 0,-7 0 5 15,4 1 9-15,-3 1-1 0,-1 0-9 0,0 0 1 16,-5 1-1-16,8-2 1 0,-2 1 2 0,-6 1 2 16,6-2-3-16,-6 2 4 0,9-1-10 0,-6 0 11 15,1-2-3-15,-4 3 2 0,10-1 8 0,-10 1-10 0,8 0-4 16,-8 0 7-16,5 0-8 0,-5 0-1 15,0 0 7-15,9-1-2 0,-9 1 2 0,4-1 0 16,-4 1-1-16,0 0 3 0,0 0-6 0,10-3 6 16,-10 3 2-16,0 0-7 0,8-1-2 0,-8 1 2 15,4 0 3-15,-4 0 7 0,6-2 3 0,-6 2-14 16,4-6 1-16,2 4 3 0,-2-2-1 0,-1 0 4 16,3 0-3-16,-2 0 1 0,1 0 2 0,1 0 2 15,0 2 1-15,-3-1 5 0,1-1-1 0,1 2-2 16,-1-2 4-16,-1 1-2 0,2 0-8 0,-1 0 11 0,1-1 0 15,0-1 0-15,1-2-11 0,2 1 9 0,0-2-1 16,-1 0-5-16,2 0 5 0,1-1-11 16,-2 1 0-16,1-2 2 0,0 2-4 0,5-4 7 0,-5 2-4 15,4 0 7-15,-7-1 0 0,7-1-11 16,-2 0 3-16,-3 1 0 0,5-2 0 0,0 1 3 0,-2-2-9 16,0 2 7-16,0-3-2 0,-2 0-2 0,3 2-3 15,-4 2-2-15,1-5 18 0,0 2-17 0,3 2 7 16,-3-3 0-16,-3 4-6 0,1 1 12 0,1-2-8 15,0-2 1-15,-3 4 4 0,0-4-9 0,-1 6 6 16,0-4-2-16,-2 1 2 0,2 3-3 0,0-5 3 16,-1 4-4-16,-1 0 4 0,1 3 1 0,-2-2 4 15,-1 0-4-15,4 3 0 0,-3-2 1 0,1 0-5 16,-1 2 1-16,-1 0-1 0,1-1 4 0,-1 0-2 16,3 0-2-16,-3 0-2 0,2 1 6 0,-2-2 0 15,1 0-4-15,2 3 5 0,-2-3-1 0,1 1-2 16,-1-2 1-16,-1-1-11 0,1 2-2 0,-1-5 7 15,-1 4-3-15,1-2 4 0,0-1-4 0,0 1 3 16,0-2 6-16,-1 1-8 0,-1-1 0 0,2 1 5 16,-2-1-14-16,-1 1 13 0,-2-5 4 0,3 5-6 15,-1 0 5-15,-1-1-1 0,-1 1 1 0,-3-4-5 16,2 5-7-16,1 0 9 0,0 0-2 0,-3 1 7 16,0-1-3-16,2 1 2 0,-2-1-5 0,3 0 0 15,-4 1 7-15,-1-1-6 0,-3-1 1 0,0-2-10 16,-2 2-2-16,-6-5 3 0,-1 1 3 0,-5 2-2 15,1-3-11-15,-6 2 16 0,0-3-18 0,-2 3 10 16,-15-6 0-16,15 5 6 0,-20-4-8 0,4 2 7 16,-1-2-2-16,0 0-7 0,0 0 9 0,-3 1-11 15,3 2 9-15,4-2-1 0,-3-2 4 0,4 5-6 0,7 2 2 16,1 0 3-16,3 0 1 0,-3 1 4 16,1-2-2-16,1 1-5 0,1-2 5 0,4 1-2 15,-3-1-4-15,0 4 0 0,1-2 1 0,1 0 4 16,-1 0-3-16,-2 0-4 0,2-1 2 0,0 1-13 0,-2 0 5 15,1-1-3-15,1 4 2 0,-3 0-4 0,2-3 3 16,0 2-3-16,2 2-16 0,-2-3-44 16,2 6 20-16</inkml:trace>
  <inkml:trace contextRef="#ctx0" brushRef="#br0" timeOffset="94926.7655">21280 12072 50 0,'0'0'56'16,"-7"6"-7"-16,2-2-2 0,-2 3-2 0,2 2-3 0,1-2-9 16,-3 6-4-16,-1 1-2 0,3 0 0 0,4 4-6 15,-2-2 0-15,3 2-4 0,-1-2-3 0,3 2 2 16,1-3 2-16,0 1-4 0,-1-7-4 16,3 5 7-16,0-5-8 0,2 1 1 0,0-2 2 0,0 1 0 15,4-5 4-15,-2 2-7 0,5-2-1 0,-4-1 5 16,3-6-8-16,6 0 4 0,-6-1-2 0,6-1 0 15,-3 0 11-15,-1-3 6 0,-5 1 4 0,0-3 6 16,1 2 5-16,-4-2 6 0,-1 0 3 0,0 1 0 16,-2-2 7-16,-2 1 8 0,-3 1-6 0,-2-2-8 15,-1 3-4-15,-3-1 2 0,0 0-11 0,-2 1-2 16,-1 1 0-16,-4 0-3 0,-4 0-5 0,7 2-5 16,-1 2-1-16,1 1-4 0,2 0-1 0,1-2-2 15,-1 4-10-15,4 0-4 0,0 4 0 0,1 0-4 16,-1-1-12-16,2 5-13 0,2 0 1 0,1 2-21 15,0 0-18-15,1 9-15 0,2-4-17 0,2 2-90 16,-1-2-204-16,5 0 90 0</inkml:trace>
  <inkml:trace contextRef="#ctx0" brushRef="#br0" timeOffset="99531.8173">15019 4063 37 0,'-4'-4'92'0,"-2"1"1"0,2-2-9 16,3 4-8-16,-3-2-8 0,4 3-20 0,-5-1-3 16,3-3-7-16,2 4-11 0,0 0 6 0,0 0-13 15,-16 10 0-15,9 3 11 0,-4-2-16 0,1 5-1 16,1-2-9-16,2 1 8 0,-2 1-8 0,4-6 3 16,-1 2-2-16,4-1-2 0,1 1-1 0,-2-5 2 15,3 2-1-15,1 0-3 0,1-2 14 0,0-2-7 16,1 0 4-16,-1-1-2 0,5 1 17 0,2-4 6 15,1-1-4-15,4 0-4 0,3-6 2 0,4 1 0 16,1-4 2-16,5-4 0 0,-3-1-8 0,2-2 0 16,-2-5-2-16,-4 5 3 0,0-3 15 0,-8 6 10 15,-2 0 3-15,0-1-1 0,-5-2-4 0,-1 4-6 16,-3-3-10-16,1-3-2 0,-2 2 1 0,-2 3 0 16,-1 1-8-16,-2 2-8 0,1-1-16 0,-5 1-22 15,0 1 0-15,2-1-21 0,-2 4-26 0,-3-1-16 16,-4 4-18-16,-3 3-10 0,-2 4-62 0,-10 6-193 15,-1 3 86-15</inkml:trace>
  <inkml:trace contextRef="#ctx0" brushRef="#br0" timeOffset="100581.7204">14686 4707 35 0,'-3'-5'38'0,"2"-2"-2"0,-3-1-8 16,2 3-2-16,-1-7-4 0,-2 5-1 0,1-4-5 15,-1 3 6-15,1 3-8 0,-2-3 6 0,0 1-6 16,-1-2-3-16,1 3 1 0,2 0 7 0,0 1 4 15,-2 0 0-15,-1 1 0 0,2-1-4 0,1 0-1 16,-3 0-4-16,-1 0 3 0,4 0-1 0,-1 0 6 16,-1-1-1-16,3 3 3 0,-1 0 10 0,-1 1-5 15,1-1 2-15,1-1-3 0,3 4-2 0,-6-4-3 16,3 3-2-16,3 1 0 0,-4-4-2 0,0-1 1 16,1 2-4-16,3 3-2 0,-5-2 1 0,0 0 0 15,1-1 0-15,0 1-8 0,2-3 8 0,-2 3-1 16,4 2-2-16,-6-4-1 0,2 1-1 0,0 1-1 15,0-2 8-15,0 1-2 0,4 3 2 0,-6-4-3 16,6 4-1-16,-7-2 0 0,4 0-5 0,0-2 5 16,-2 2-1-16,1-2 2 0,0 2-1 0,-1-1-6 15,0 1 2-15,4-2 1 0,-4 3-3 0,2-2-2 16,-2-1 0-16,0 2 6 0,1-2-3 0,4 4-11 16,-6-5 6-16,2 3-3 0,0 0 4 0,-1-2 2 15,1 2-1-15,-1-1 1 0,2 0 3 0,3 3 9 16,-6-4-5-16,2 1-9 0,4 3 5 0,-4-3-1 15,-1 2-5-15,5 1 2 0,-3-3-2 0,3 3 6 16,-6-4-8-16,6 4-1 0,0 0 2 0,-3-1 4 16,3 1-9-16,0 0 1 0,0 0 4 0,-4-4-4 15,4 4 2-15,0 0 2 0,0 0-7 0,0 0 7 16,0 0-5-16,-7 0-2 0,7 0 1 0,0 0-5 16,0 0 2-16,0 0 4 0,0 0 2 0,0 0-6 15,0 0 1-15,0 0 0 0,-10 2-2 0,6 0 0 16,-3 1-4-16,-1-1 2 0,-4 5 3 0,-2 0-4 15,-3 1-4-15,1 1 9 0,-2 1-1 0,3-1-9 16,-3 4 1-16,5-3 4 0,-1 4-2 0,0-1 0 16,-4 5 2-16,0 3 5 0,-1-2-3 0,0 1-1 15,6-3 1-15,-2 2 1 0,3-2-1 0,-1 7 4 16,3-7 3-16,3 1-6 0,0-1 0 0,1 0-2 16,-2 0 2-16,6 1 3 0,-1-3 3 0,2-2-4 15,0 3-5-15,1-5 2 0,2 2 3 0,1 0-2 16,2 0 7-16,-1-3-5 0,1 2 2 0,1 1 1 15,1-3-10-15,1 0-4 0,0 1-1 0,1-2 2 16,1-1 7-16,0 2-1 0,5 1 8 0,1-4-1 16,0 3-2-16,0-6-4 0,0 6 5 0,1-5 8 15,2-2-8-15,2 0 0 0,-2 1 1 0,0-4 5 16,1 0-3-16,-1 0 5 0,-3-4-5 0,-2 3-2 0,-3-1 3 16,0 1 6-16,-3 0-3 0,-2 0-3 15,-1-1 6-15,0 1 8 0,1-1-3 0,-4-4-6 16,4 2-6-16,-2 0 8 0,-3-2-5 0,2 0 3 15,-2-1-7-15,-1 1 0 0,0-3 1 0,3 2-2 16,-3 0-2-16,0 2-14 0,0 0-2 0,0 1-9 16,-3-1-7-16,3 5-10 0,3-7-21 0,-3 7-36 15,0-3-112-15,0 3 50 0</inkml:trace>
  <inkml:trace contextRef="#ctx0" brushRef="#br0" timeOffset="101083.523">15188 5231 12 0,'-20'28'36'0,"-6"12"6"0,10-12-4 0,3-3-3 0,-1 1-5 15,5 0-6-15,1-1 1 0,2 2-8 16,3-9 5-16,3-3-5 0,0 3-4 0,4 0 8 15,1-2 1-15,0-1-1 0,3-4 4 0,1 2-3 0,0-4-4 16,1 1-3-16,0-3 14 0,3-3-8 0,6 1 5 16,-1-1-1-16,1-4 3 0,3-3 1 15,6-4 2-15,-4-3-4 0,6 0 3 0,-3-5 5 0,-2-2-7 16,0-1 14-16,-4-1 1 16,2-2-4-16,-5-4 4 0,0-6-11 0,-5 2 3 0,1 0-10 0,-4-2 16 15,-2 4-11-15,-1-4 2 0,-3 1-4 0,-4-2-8 16,3 5 3-16,-3 1 8 0,-5-2-7 0,-3 3-7 15,-1-1-5-15,4 9-4 0,-4-2-10 0,-1 2-12 16,0 0-7-16,1 1-11 0,-3 2-12 0,3-1-17 16,1 3-6-16,1 3-10 0,1-1-9 0,-1 1-62 15,3 3-160-15,2-2 71 0</inkml:trace>
  <inkml:trace contextRef="#ctx0" brushRef="#br0" timeOffset="102429.5713">15624 3865 5 0,'-10'-13'25'0,"-3"-1"-7"0,2-1-1 16,-2-1-1-16,-6-3-4 0,6 4-1 0,-5-6 5 16,5 7-4-16,-1-3-1 0,-4-2 9 0,-4 1-1 15,7 4-4-15,2-1-1 0,-8-2 2 0,6 4-5 16,0-2-2-16,-2 1 0 0,1 1-2 0,1 0-1 16,-7-4 4-16,8 6 1 0,0-1-3 0,-2-1 3 15,1 3-2-15,2 1-3 0,-1-1-4 0,0 0 4 16,-2 1-5-16,1-1 0 0,-1 0-3 0,1 2 3 15,-3-1 0-15,0 2 1 0,-4 1-2 16,3-1-6-16,-8-1-4 0,1 0 8 0,5 5-6 0,-5-3 13 16,-2-1-8-16,1 4 0 0,4 3-3 0,3-3 1 15,-11-1-2-15,4 2 3 0,-1 2 3 0,-4 0-4 16,0 0-3-16,-2 2 2 0,3 2 0 0,-2-1-3 16,-2 2 1-16,-3 2-1 0,1-1 7 0,1-2-2 15,4 3 0-15,4-1-1 0,0-1 1 0,6-1 2 16,3 0 1-16,-8 1-4 0,-1 2-1 0,0 1 5 15,1 0-3-15,-2 2 1 0,-2 1 4 0,1 0-1 16,0 2-3-16,0-1 7 0,0 2-6 0,4-2-2 16,-2 1 2-16,3 3-3 0,-1 0 8 0,2 0-4 15,2 2 1-15,-1 0-1 0,1 1 2 0,1 2-1 16,2-1-2-16,-3 3 4 0,3 4-7 0,-2-1 8 16,2 1-1-16,-3 1-2 0,4 1 0 0,1 1 4 15,-3 1 1-15,4-1-5 0,0 1 8 0,1-2-9 16,2 1 8-16,-2 1-8 0,6-3 5 0,-1 0 2 15,1 1-2-15,1 2-2 0,2-1-3 0,-2-2 5 16,3 3-1-16,1 1 3 0,-1 4-5 0,4 0-1 16,-3 10 0-16,4-1 0 0,-3 2 4 0,3-12-1 15,4 10 3-15,-1 2-3 0,-2-11-1 0,4 12 1 16,5-1-1-16,1-2-2 0,-2-10 2 0,1 0-1 16,4 10 2-16,-3-12-1 0,5-1-2 15,-2 1 3-15,9 8-1 0,-5-11-1 0,0 2 4 0,7 9-3 16,-5-12-1-16,7 13-1 0,-7-12 3 0,3-1 0 15,1 1 5-15,6 9-3 0,4-3 1 0,-2-1-4 16,2 0 1-16,2 2-4 0,-1-4 2 0,-1-1 7 16,-6-4-4-16,12 4 5 0,-5 0-2 0,5-1-6 15,-1-2 4-15,-10-7-5 0,3 1 0 0,12 3 1 16,-3 1 10-16,4-3-8 0,-12-7 3 0,2 2 0 16,-1-2-3-16,0-2 9 0,0 0-7 0,1-2-1 15,-1-1 2-15,0-2-1 0,-1 1-6 0,0-7 3 16,-3 3 6-16,1-1-5 0,1-6 5 0,-1 1-4 15,-4 1-2-15,1-5 7 0,1 1-3 0,-1-3 3 16,3-2-5-16,2-1 7 0,1-5 0 0,4 4-11 16,12-8 6-16,-1-1-7 0,0-1 11 0,0 0-10 15,0 1 5-15,1-4-1 0,0 1-2 0,-1 1 3 16,2-4-6-16,1 1-1 0,-3 1 2 0,-3 0 2 16,0-1-3-16,-2 0-6 0,-10 4 9 0,8-5-5 15,-9 4 1-15,3 1-1 0,-3 0 2 0,-2 3-4 16,-2 0 3-16,-1-1 1 0,-1-2-1 0,-4 3 2 15,-4 7-4-15,3-5 4 0,-4-1 10 0,0 2-19 16,4-3-1-16,-1-1 9 0,2-1 4 0,-5-2-5 16,5 0 5-16,0-3-2 0,3 1-5 0,-4-1 3 15,-2-3-6-15,3 1 3 0,-5-2-1 0,1 1 3 16,-1-3-1-16,-3-2 0 0,-4-1-7 0,1-1 6 16,-3-1 4-16,-4 0-4 0,1 0-1 0,-2-1-4 15,-1 1 3-15,-6 1-4 0,-1-2 5 0,1 5-2 16,-5-3 2-16,0 1 0 0,-3 1 1 0,-2 0 0 15,0 2 9-15,-3-1 3 0,0 4-9 16,-4-2 5-16,1-1-6 0,0 2 4 0,-3-2-2 0,0 4-2 16,-2-1 7-16,0 0-5 0,1 1 8 0,0-1-5 15,-1 1-2-15,0 1-5 0,1 1-1 0,3 1 5 16,-2-1-3-16,4 0 6 0,3 2 1 0,2 5-4 16,2-1-3-16,-1 2-1 0,3-2-1 15,0 0 3-15,-5-7-1 0,7 6-10 0,-2 1 1 0,0-4 2 16,1 1-1-16,2 2-4 0,0 0 3 0,0-1-1 15,-1 2-2-15,1-2-1 0,-1 4-5 0,1-1-20 16,-4 1-44-16,4 6 20 0</inkml:trace>
  <inkml:trace contextRef="#ctx0" brushRef="#br0" timeOffset="112801.3867">19636 13647 61 0,'2'-4'102'0,"1"1"-6"0,-2-1-1 0,-1 4-7 0,4-6-8 16,-3 3-2-16,-1 3-6 0,0-4-12 0,0 4-2 15,0-5-4-15,0 5-2 0,0 0-8 0,0 0-2 16,0 0-7-16,0 0-11 0,-4-4 4 0,-1 3-13 16,5 1-1-16,-14-1-6 0,4 2 5 0,-7 2-1 15,-1-2-8-15,-3 5 4 0,0-3-3 0,-8 5-10 16,1 1 15-16,0-1-6 0,1 4-8 0,-3 2 5 15,2-1 7-15,0 2-6 0,3 1 1 16,2 0 1 0,2 3-2-16,2 1 1 0,0 2 3 0,5 0-4 0,1-7-3 0,0 12 2 0,4-1-4 0,-1 0 4 15,6-3-7-15,0-2 1 0,3-3-4 0,5 1 2 16,-3 1 5-16,7-1-11 0,-3-4 6 0,1 3 5 16,-2-3-14-16,4-3 7 0,-3-2 1 0,4 0-4 15,-1 1 7-15,-2-5-1 0,4 2-1 0,-1 0-6 16,0-1 5-16,1-4 2 0,2 1 9 0,-2-2-8 15,0 1 5-15,4-3-4 0,-1-2 2 0,1 0-8 16,2-3 6-16,1-2-5 0,0 1 1 0,-2-4 9 16,6 1-5-16,-1-8 4 0,3 2-1 0,-1-3-4 15,-3 1 10-15,0-2-10 0,-1 0 5 0,-4 4 2 16,5-6 2-16,-7 6 3 0,-2-2-3 0,7-5 3 16,-8 6-7-16,0-1 2 0,-2 5 6 0,1-7-2 15,-3 3 1-15,2 0-1 0,-4 4 6 0,0-1-3 16,-2 1-1-16,0 0 2 0,-2-1 3 0,0 3 3 15,-4-1-5-15,-3 4-4 0,3-3 3 0,-4 2 5 16,-5-1-18-16,-3 0-10 0,-2 5 18 0,-4-1-5 0,-5 2 9 16,-1 2-8-16,-1 2 0 0,-2 1 3 15,-2 1-6-15,-1 7 3 0,2-3-1 0,0 4-1 16,1-3 5-16,3 5 1 0,0 0-8 0,4 1 2 16,2 1-3-16,6-3 4 0,4-2 0 0,-1 3 0 0,7-4-1 15,0 2 6-15,0-1-10 0,4 0 8 0,-1 3-4 16,3-4-1-16,1 0-10 0,0-2 26 15,1 5-13-15,1-6-2 0,0 2 7 0,0-2-11 16,4 0 1-16,-2 1 4 0,3-3-3 0,-3 2-1 0,3-1 5 16,0-1 0-16,-2-2-6 0,4 0 8 0,-1 0-6 15,3-2 1-15,-2-2 3 0,3 1 0 0,1-2-1 16,-3-1 2-16,1-2-7 0,5-3-2 16,-2 2 9-16,0-5-2 0,0 0 7 0,1 2-8 0,-1-2 6 15,-5-3-6-15,1 0 5 0,-2 1-6 0,-4 2 7 16,-3 1-7-16,3 1 7 0,-6-1 1 0,0 0 2 15,-3-1-14-15,-4 3 8 0,-4-3-5 16,-3 0 13-16,-3 3-13 0,-9-4 5 0,-1 3-7 0,-1 2-1 16,-5-1 15-16,3 3-6 0,-1-1-4 0,1 3-2 15,-2-1-5-15,0 5 6 0,1-2 6 0,6 1-1 16,-3 1-8-16,1-2 2 0,9 2 9 0,7 0-7 16,2 0 6-16,-1 2-6 0,3-2-7 0,3 1 5 15,1 1-8-15,-1 2 1 0,3-1 0 0,-1 2 3 16,4 0-2-16,3 1-5 0,-2 1-4 0,6 1 4 15,1 2 2-15,0-4-2 0,5 5 1 0,2-4 1 16,0 2-1-16,4-3-1 0,1 0 10 0,0-1-2 16,8 4-5-16,-6-5-1 0,0-2-1 0,4 4 5 15,-5-4-1-15,-1 0 3 0,-2-3 2 0,0 2-18 16,-3-1 23-16,-2 0-6 0,0-2 4 0,-3 2 1 16,-1 0-1-16,-4-2-1 0,3 2-9 0,-2 0 8 15,-6 0 3-15,8-2-4 0,-8 2-3 0,0 0-7 16,4-4-8-16,-4 4-4 0,0 0-8 0,0 0-4 15,0 0-5-15,-12-6-4 0,12 6-10 0,-11 0-40 16,11 0-105-16,-15 1 47 0</inkml:trace>
  <inkml:trace contextRef="#ctx0" brushRef="#br0" timeOffset="118902.5687">19504 13766 2 0,'0'0'2'0,"0"0"-3"16,0 0 2-16,-1-7 1 0,1 7 0 0,0 0-3 16,0 0 2-16,0 0 0 0,-2-3 0 0,2 3-3 15,0 0 0-15,0 0 7 0,0 0-8 0,0-5-1 16,0 5 1-16,0 0 7 0,0 0-6 0,0 0 0 0</inkml:trace>
  <inkml:trace contextRef="#ctx0" brushRef="#br0" timeOffset="118925.5082">19500 13748 1 0</inkml:trace>
  <inkml:trace contextRef="#ctx0" brushRef="#br0" timeOffset="131710.5468">17789 6054 2 0,'0'0'9'0,"-1"-4"-6"0,1 4 7 0,-3-4-2 15,3 4-1-15,-2-4 2 0,2 4 0 0,0 0-1 16,-4-4 3-16,4 4-1 0,-5-3-1 0,5 3 4 0,-3-3-5 16,3 3-1-16,-3-4 1 0,3 4-2 0,-3-4 0 15,3 4-1-15,-4-3-4 0,4 3 7 0,-4-3-5 16,4 3 4-16,-1-4 0 0,1 4-1 0,-4-3 0 15,4 3-2-15,-5-2-3 0,5 2-13 0,-4-4 4 16,4 4-3-16,-3-3 5 0,3 3-2 0,-4-3 1 16,4 3 0-16,-5-3 1 0,5 3 1 0,-7-3 0 15,3 1 1-15,4 2 2 0,-8-3-4 0,3 2 4 16,5 1-2-16,-6-2 2 0,1 0 0 0,0 1 1 16,5 1 0-16,-9 0-1 0,2 0-1 0,7 0 8 15,-14 0-8-15,5 0 8 0,1 0-5 0,-3 0 1 16,2 0 1-16,-2 1 8 0,-1-2 1 15,3 1 0-15,-1 0-2 0,1 1-3 0,-1 1 1 0,3-1-1 16,-2 0-1-16,1 0 2 0,-3 2-5 0,2-2 5 16,0 2-4-16,2-2 3 0,-1 0-2 0,-2 1-2 15,0 1 0-15,2 0-4 0,0-2 9 0,3 2-5 16,-1-2-1-16,-2-1 0 0,4 1 0 0,4-1 2 16,-9 3 3-16,4-2-8 0,0 0 2 0,5-1-1 15,-8 2-1-15,8-2 4 0,-5 0-3 0,0 1 3 16,5-1-2-16,-4 2-1 0,4-2 1 0,0 0 2 15,-10 0-2-15,10 0 1 0,0 0-3 0,-4 0 1 0,4 0 1 16,0 0-1-16,-5 3 4 0,5-3-6 0,-4 5 5 16,4-5-3-16,-4 4 7 0,2 0-10 0,-1-3 2 15,1 4 2-15,-3-1 1 0,2 0 3 0,1-1-3 16,-2 2-2-16,0 0-1 0,0 1 5 0,0 0-4 16,2-1 1-16,-2 1 1 0,-1 2-1 0,1-3 1 15,1 2-6-15,0-1 9 0,-1 2-5 0,0 2 1 16,-1-3 5-16,2 3-3 0,-3 1 0 0,2 0 1 15,0-2-3-15,-2 3 2 0,2 0 0 0,-5-1 0 16,5 2-1-16,-1-3 0 0,1 0 0 0,-1 3 1 16,1-6 1-16,0 3-1 0,-2-4-4 0,2 4 2 15,3-3 4-15,-2-1 3 0,1 1-5 0,-1-2-2 16,3 1 3-16,-4 1 0 0,3-1-2 0,-3-1 2 16,4 3 0-16,-1-2-1 0,-2 1 5 0,2 0-4 15,-3 0-1-15,3 1-7 0,1-1 3 0,-1 0 5 0,1 0 3 16,-3 2-3-16,3 0-6 0,-1-1 9 15,1 0-10-15,-3 0 1 0,2 1 2 0,1-1 3 16,0-3-1-16,-2 3 6 0,0-2-7 0,2 1-2 16,0-1 4-16,0 0-2 0,0 2 0 0,0-4 0 15,0 1 5-15,0 0-4 0,0 1 2 0,0-1-3 0,2 1 7 16,-2-2-8-16,2 3-4 0,-2-3 10 16,0 2-2-16,0-2 1 0,1-1-3 0,-1 4-1 15,3-3-2-15,-3 1 4 0,1 0-1 0,-1 0-1 0,3-1 3 16,-2 2-2-16,-1 1-1 0,5-1 0 15,-5 0 3-15,1 2-3 0,3-1-2 0,-1 0 3 0,-2 0 1 16,0 2-3-16,3-3 4 0,-1 3-1 16,-2-2 1-16,3-2 1 0,-3 5-3 0,2-3 0 0,-2 1-1 15,3-2 1-15,-2 2 0 0,-2-2 3 0,4 2-4 16,-1-1 2-16,-1-1-2 0,1 2 2 0,-2-1-2 16,2-2 0-16,-2 2 0 0,2-1 0 0,-1 1 0 15,1-1 1-15,-2 1 1 0,3-1 2 0,-2 3-1 16,0-1-1-16,-1-2-2 0,0 2 1 0,2 1-4 15,-3-3 4-15,4 5-2 0,-3-3 5 0,0-1-8 16,0 5 7-16,1-6 14 0,0 3-17 0,-2-1-4 16,2 2 4-16,-1-1-1 0,-1 0-2 0,1 1 4 15,-1-2-2-15,1 2 5 0,-1-1 2 0,0-1-5 16,2 1-2-16,-2 0-8 0,0 0 9 0,0 1-2 16,0-1 9-16,0 1-5 0,0-4-4 0,0 4 2 15,0-3-1-15,0 2 3 0,0-2-6 0,0 2 4 16,2-3-3-16,-4 0 0 0,2 1 3 0,0-1 5 15,0 1-5-15,-2 0-2 0,2 0 6 0,0-1-3 16,0 3 2-16,-1-2-3 0,1 1 3 0,0 1-3 16,-1-1 7-16,1 3-8 0,-3-4 0 0,2 5 1 15,1-6 3-15,-3 4-6 0,2-1 4 0,-1 1 1 16,0-3-3-16,0 2-1 0,-1 0-1 0,1 2 3 16,-1-1-2-16,-2 1 7 0,3-2-4 0,-2 1 2 15,0-1-1-15,-1 3-3 0,1-1-1 0,-3-2 2 16,1 4-3-16,1-3 6 0,0 2-2 0,-3 2 1 15,3-2-9-15,-4-2 4 0,5 0 2 0,-1 2 6 0,0-1-3 16,-1 0-3-16,-2 5 5 0,0-1 0 0,1 0-7 16,0 0 9-16,-2 0-6 0,2 1 2 0,-1 2 3 15,1-1-4-15,-4 5-2 0,-3 1 2 0,4 1 3 16,-4-2-2-16,2 2 2 0,0-2 2 0,-1 1 6 16,1-2-3-16,-2 1 0 0,4-4 4 0,-2-1-7 15,6 0 1-15,-4-2 1 0,3-1-1 0,-3 1-6 16,5 1 10-16,-5-3-9 0,5-2 4 0,-2 1 0 15,2-1-9-15,1 1 11 0,-1-5-8 0,0 5 9 16,0-5 1-16,1 3-8 0,-2 0 1 0,2-1-4 16,0-3 20-16,0 0-17 0,0 1 4 0,-1 2-12 15,-1-1 19-15,1 1 3 0,0-3-4 0,-2 1-1 16,2 2 2-16,-1-1 2 0,-3 1-7 0,1-2 5 16,2 2-4-16,-2-1 3 0,-2-1-5 0,-2 1 5 15,3 1-2-15,-2 0-2 0,2-2-3 0,-5 5 2 16,2-6 3-16,2 2-2 0,-2-2 5 0,0 1-8 15,2-1 3-15,-2 0 5 0,1-1-8 0,3 1 4 16,-2-3-1-16,2 0 16 0,2-1-8 0,-1 0-2 16,1 1 4-16,-3 0-4 0,4-1-3 0,-3 0 2 15,2 0 0-15,-4-1 0 0,-2 1-12 0,4-1 10 16,1 0-8-16,-1 0 5 0,0-1-1 0,2 2 1 0,-1-1-4 16,0 0-3-16,7-1 5 15,-10 0 3-15,10 0-1 0,-7 1-5 0,7-1-1 0,-7 0 0 16,7 0 2-16,0 0-5 0,-7 2 2 0,7-2-1 15,0 0-7-15,0 0 6 0,0 0 6 0,0 0 0 0,-6 0-4 16,6 0-2-16,0 0 1 0,0 0-2 16,0 0-4-16,0 0-2 0,0 0 2 0,0 0 6 15,0 0 1-15,0 0-8 0,0 0-4 0,-1 3 2 16,1-3 6-16,0 0 1 0,5 6 0 0,-3-4 1 0,2 2-2 16,-1 1 7-16,-1 0-8 0,3 2-5 0,0-1 7 15,-1-1 9-15,4 3-7 0,1 1 9 0,-1 1-10 16,-1 1 3-16,5 0 1 0,-1 2-2 15,1 1-2-15,-2-4-4 0,3 2 4 0,-3 2-1 0,4 0 2 16,-1-2-4-16,-1 1 3 0,-1 0 5 0,0 3-1 16,2-4-1-16,0 5 2 0,-1-3 2 0,0 2 1 15,-3-1-7-15,0-1-7 0,3 2 7 0,-3-1 1 16,-2 2 1-16,6-1 12 0,-8 1-17 0,4 0 3 16,-4-1 0-16,4 1 3 0,-4 0-2 0,2 1-1 15,-2-2 2-15,0-2 4 0,4 4-4 0,-4-2-2 16,0 1 3-16,-1-4 11 0,1 4-8 0,-1 1-8 15,0-3-3-15,1 1 11 0,-1-1-1 0,1 0-12 16,-3-3 8-16,0 4 0 0,1 0 3 0,0 0-5 16,0-1 4-16,-1 2-5 0,2 1 1 0,-3-2-7 15,2-2 11-15,-3 6-5 0,2-2-3 0,-3 1 10 16,0 5-8-16,1 2 10 0,-2-8-7 0,1 7 0 16,0-5 1-16,1 3-1 0,0 3-3 0,0-6 11 15,0 5 3-15,-3-5-14 0,2-1 6 0,1 0-4 16,1 8 6-16,-1-9-11 0,-1 1 7 0,1-1 5 0,-1-2-11 15,1 0 13-15,0 0 0 0,-1-1-12 16,2 3 8-16,-2-7-1 0,1 1-1 0,0 1-1 16,-2 0 0-16,2-3-1 0,0 3 2 0,-1 1-1 15,0-3 6-15,-2 1-7 0,3 2 7 0,-2 2-2 16,0-5 0-16,0 7-10 0,-1-1 3 0,1 0 4 16,-1 2 1-16,-2-3-6 0,1 1 3 0,2 1 1 15,-2 1 2-15,0 5 10 0,0-4-12 0,1 5 4 16,-2 2-11-16,-1-2 7 0,1-7 1 0,1 6 3 0,0-3-9 15,2 3 8-15,-2-4-9 0,1-1 0 0,3 0 8 16,-2 0 0-16,-1-2 1 0,0 2-12 0,1 1 9 16,1-3-7-16,1 1 11 0,0 1-7 15,-3-2 6-15,3-2-1 0,0 2-3 0,0-1 5 0,-1 0-6 16,0 0 2-16,-2 1 6 0,3 0-7 16,-4-1 1-16,4 1-2 0,-4 0 5 0,3-1-2 0,-3 2-1 15,3-1-5-15,-3-1 7 0,-1 0-6 0,4-1 11 16,-3 1-4-16,0 1-5 0,2 0 8 0,-1-6-5 15,-1 7-10-15,2-2 7 0,0 1 7 0,1-2-8 16,-2 2 2-16,1-4 2 0,2 6 0 0,-2-5-3 16,0 3-3-16,2-2 7 0,0 0 1 0,-2-2 3 15,0 3-10-15,2-1 6 0,0-1-3 0,-1 0 0 16,1 5 9-16,0-3-13 0,0 1 6 0,0 1-5 16,0-1 5-16,-3 0-2 0,2 1 4 0,1 0-7 15,-2 0-1-15,2 0 14 0,-2 1-8 0,2 1 4 16,0-1-6-16,0 5-4 0,-1-5-1 0,1 1 11 15,-1 5 1-15,2-6 0 0,-1 1-2 0,0 6-5 16,1 0 5-16,-2-1-11 0,6 0 8 0,-5-5 3 0,0 1 2 16,4 4-11-16,-4 3 6 0,3-2 8 15,-1-7-4-15,-2 7 0 0,2 3-12 0,0-6 10 16,0 4-7-16,2-2 2 0,-2 0-1 0,0-6 2 16,-2 6 3-16,4-6 1 0,-1 6 1 0,-1 0-3 0,2 0-3 15,-3-1 1-15,3 1 4 0,-3-2 1 0,3 4-9 16,-4-4 0-16,1-2 7 0,3 2-9 15,-4-4 10-15,0 0 7 0,0 9-7 0,3-3 8 16,-3-4 0-16,1 4-1 0,-1 2-6 0,0-1 4 0,0-1-2 16,0 0 0-16,-4 1 4 0,7 2 13 0,-6-3-8 15,3-6 0-15,0 2 0 0,0-2-6 0,0 1 3 16,0 0-4-16,3 0-3 0,-3 0 11 0,1-2-6 16,4 0 4-16,-1 1-6 0,-1-1 7 0,-1 2-4 15,2-1-5-15,1 1-5 0,-2 0 5 0,-1-1-1 16,2 6-4-16,1-5 1 0,-5 0 0 0,4 0-3 15,-1 6 9-15,-2-6-3 0,3 4-7 0,-3 0 2 16,5-5 4-16,-2-2-2 0,-1 1 1 0,1 1-1 16,-1 1-4-16,1-5 1 0,-1 2 7 0,1-1-6 15,1 0-2-15,-1 1 4 0,-1 1-3 0,1-2 1 16,0 1 1-16,1-1-2 0,-2-3 0 0,3 4 0 16,-2 0 1-16,1 0 2 0,-2-1-2 0,2 1 3 15,-1-1 1-15,1-1-9 0,-3 2 9 0,3 0-6 16,-1-1 1-16,1-2 6 0,-1 3-1 0,0-1-4 15,5-2-7-15,-3 2 9 0,-2-1-5 0,1-1 1 16,0 4 3-16,2-3 0 0,-1 0 3 0,-1 4-3 16,-1-4 6-16,4 1 0 0,-3 2 0 0,-1-2-1 15,3 0 6-15,-3 1 1 0,4 0-5 0,-4 0-5 16,1 0 10-16,0-1-10 0,5 0-1 0,-5 0 4 16,0-4-3-16,1-1 0 0,1 5-3 0,1-1-1 15,-3-3 8-15,1 3-6 0,2-5-1 0,-2 2 3 16,3 2 1-16,0-1 3 0,-1-2 4 0,2 2-5 0,-1 1 7 15,0-1-1-15,3 0 0 0,-3-3 4 0,-2 2-4 16,6-2 7-16,-7 0-11 0,7 5 6 16,-3-3-9-1,-1-3 6-15,2 4-3 0,1-1 1 0,-5-3-1 0,2 1-5 0,-2-3 2 0,2 3 5 16,-1-3-10-16,-2 2 7 0,2-1-2 0,0 1 4 0,-1 0-5 16,0 1 1-16,1-4-1 0,0 5-3 15,-1-4 5-15,0 4 1 0,1-2-5 0,-2-2 1 0,2 0-2 16,-3 1 5-16,3-1-3 0,-4 0-3 15,2-4 0-15,-1 1-4 0,-1 1 1 0,1-1-6 0,-1-1-7 16,0 0-9-16,0-1-9 0,-4-2-16 0,7 4-28 16,-7-4-7-16,7 2-34 0,-7-2-20 0,10-4-111 15,-5-3-268-15,4-7 118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8:43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18585 2008 2 0,'2'-17'34'0,"0"-1"15"16,-2 1 0-16,2 2-6 0,0-3-7 0,-1 1-5 15,2 0-2-15,-3 6-4 0,2-5-7 0,1 1 3 16,1-1-3-16,-3 1-5 0,0 2-3 16,0-5 2-16,-1 2 0 0,2-1-9 0,-1-2 4 15,2 1-4-15,-5-1 4 0,2 0-4 0,2 0 13 0,-4-1 1 16,1 2 9-16,-2-1 0 0,1 1-2 0,-1 1 10 16,1 2-2-16,-2-3 5 0,0 1 14 0,-1 7 28 15,1 1 2-15,2 1 5 0,-4-1-15 0,3 3-6 16,-3-4-6-16,1 7-7 0,3-3-11 15,-2 2 8-15,2 2-19 0,-5-2-10 0,2 4-5 16,-4 4-3-16,-8 8-3 0,-3 3 5 0,-2 4 0 16,-1 9-5-16,-6 7-3 0,7-8 1 0,-6 17-2 15,5-1 2-15,0 2 0 0,4-1-1 0,1 2 3 0,5-1 0 16,0 1-4-16,2-13-1 0,3 13 13 0,4-12 0 16,3-3-2-16,1-2-5 0,3 2 2 15,1-4 2-15,4 0-6 0,-3-8-1 0,3-5 0 16,5 2 6-16,1-4-7 0,0 1 7 0,0-1-3 15,2-1 1-15,-4-5 1 0,5 1 1 0,2-3 11 16,3-2 11-16,-2-3-2 0,8-5-5 0,4-6-1 0,17-12 0 16,-4-3 1-16,-1-4-2 0,-1-3-15 15,-3-4-5-15,1-5-7 0,-5 3-9 0,-5-3 1 16,-3 0 1-16,-14 10 2 0,-1-2-1 0,-4 2 4 16,-3-1 1-16,-3-2-10 0,-1 0 8 0,-2 5 0 15,-2-2 8-15,-1-2-2 0,-3 5-7 0,-3-3 5 0,-4-11 3 16,3 14-5-16,-2 4 1 0,-2-3 1 15,0 2-3-15,-3 6 0 0,-3 0-5 0,2 2 0 16,0 5-4-16,4 0 5 0,-2 5-7 0,1-4-34 16,4 8-32-16,-2 0-33 0,0 4-142 0,-3 3-276 15,-8 11 122-15</inkml:trace>
  <inkml:trace contextRef="#ctx0" brushRef="#br0" timeOffset="594.335">18407 3421 47 0,'-6'-7'116'0,"2"-1"-17"15,-1-2 7-15,-1-4 7 0,1 1-8 0,1-3-10 16,0-3-8-16,-1 2 0 0,4-1-5 0,-2 1 7 16,3-2 0-16,-1 9-2 0,-2-6-3 0,3 6 0 15,-1 0-3-15,0 1-2 0,-2 3-11 0,3 1-9 16,0 1-4-16,0 4-8 0,-3-8-7 0,2 6-10 15,1 2-15-15,-2-4-5 0,2 4-8 0,0 0-5 16,0 0-1-16,0 0 0 0,-18 14 6 0,6 1-5 16,-6 13 6-16,0-1-4 0,-1 6 3 15,0-1-4-15,3-3 5 0,0 2 1 0,5-4-5 0,0-1 0 16,5-8-1-16,1 1-1 0,1-2 5 0,4-2-4 16,0 2 2-16,3 1 0 0,-1-3 1 0,5 2 4 15,3 1-2-15,0-4 9 0,5 1-14 0,2-5 5 16,9 3-2-16,0-3-2 0,5-1 6 0,1-6-1 15,3 1-1-15,0-6 0 0,1-3 0 0,5-1 5 16,10-4-1-16,-2-7-8 0,-15 3 4 0,1-5-3 16,-2 0 3-16,-1-3 5 0,-4-4-7 0,4-10 1 15,-4-2 4-15,-10 7-9 0,-5-2 0 0,-3-2 4 16,-4 2-8-16,-4-15 3 0,-4 13 3 0,-4 1-2 16,-4-14-3-16,-2 15 2 0,-3-1-4 0,0 4-1 15,-7 0 1-15,3 5-1 0,-2 2 5 0,-3 2-7 16,1 5-17-16,4 7-16 0,2-2-21 0,-3 8-32 15,3 3-32-15,-1 6-12 0,-4 8-83 0,-3 10-241 16,1 4 106-16</inkml:trace>
  <inkml:trace contextRef="#ctx0" brushRef="#br0" timeOffset="999.785">18691 4481 69 0,'-6'2'227'16,"0"1"-29"-16,2 3-25 0,-3 2-21 0,-4 6-15 15,-3 6-18-15,-2 5-18 0,-2 1-10 0,4 2-8 0,-1 0-15 16,5 0-5-16,-3-2-13 0,7-1 3 0,2-6-14 15,1 1-4-15,3-1-11 0,0 1 0 0,4-1-3 16,4-3-5-16,2-2 6 0,3-4 4 16,3 0-13-16,2-4 4 0,4-2-8 0,9-8-1 0,3-3-1 15,-2-4-3-15,5-5-1 0,12-6-1 0,-6-3-2 16,-11 6 2-16,9-14 2 0,-12 11-4 0,-4-3 9 16,0-2-6-16,-3-4-1 0,-7 1-3 15,1-3 6-15,-6 2 3 0,-1-3-5 16,-5 1 2-16,-3 0 0 0,-6 1-6 0,-3 2 9 0,-2 0 3 0,0-2 0 15,-7 3-5-15,2 1 2 0,-6 2-4 0,2 0-7 16,1 5-12-16,0-1 10 0,6 9-18 0,-2 1-32 16,7 3-36-16,-2 1-56 0,1 5-122 0,4 0-289 15,0 1 129-15</inkml:trace>
  <inkml:trace contextRef="#ctx0" brushRef="#br0" timeOffset="1714.0367">22142 1916 29 0,'-3'-6'49'0,"-1"2"-8"0,-6 1-3 16,-4 2-6-16,-9 2 0 0,-9 6-5 0,-5 0 0 15,-13 10 3-15,-7 0-11 0,3 1 3 0,-5 1 4 16,3 3 7-16,0 3-3 0,-2-4 13 0,6 4 1 16,3 1-4-16,5 5-1 0,0 9-1 15,5 5 2-15,-14 23-1 0,7 6 19 0,-1 4-17 16,10 8 6-16,10 1-4 0,4-5-6 0,13-23-4 0,7 26 2 16,11-24 1-16,10-4 0 0,5-4-8 15,9-5-4-15,3-7-3 0,10-6 6 0,0-8-3 0,9-8 9 16,-5-2-5-16,0-5 3 0,2-7 27 0,0-5 13 15,-14-2 7-15,18-7 2 0,-18-2 7 0,11-10 7 16,-4-4-7-16,3-3-5 16,-7-2-3-16,-12 2-2 0,7-5-10 0,-11 4-4 0,8-12-7 15,-3-2-7-15,-7-3-6 0,-1-2-7 0,0 1-8 16,-10-4-7-16,-2 0-2 0,-5 0-6 0,-2-2-5 0,-4 2-4 16,-5-3-8-16,-1 0-9 0,-1 9 6 0,-3 13-11 15,-1 1 3-15,-4 2-36 0,1 2-24 0,-4 4-1 16,4 4 3-16,2 3-24 0,1 5-44 15,0 6-43-15,-1 3-107 0,-1 10-316 0,-6 10 140 16</inkml:trace>
  <inkml:trace contextRef="#ctx0" brushRef="#br0" timeOffset="2255.1701">21763 4496 57 0,'0'0'224'0,"0"0"-16"0,0 0-23 16,-10-5-18-16,10 5-12 0,-4-8-19 0,3 3-13 16,-1-2-8-16,0-3 1 0,-2-1-9 0,1-5-1 15,-4 0 16-15,4-1-9 0,-3-2-9 16,-1 0 6-16,0-6-10 0,-4 2-11 0,-1 0-11 0,2 6-9 15,-3 1-10-15,-1 1-8 0,-4-4-12 0,-1 2-1 16,-4 2-9-16,4 4-4 0,-3 1-2 0,-3 3-6 16,4 5 0-16,-9-4-1 0,0 6-7 0,2-1-1 15,8 4-3-15,-1 1-1 0,-3 4-4 0,-3 4 0 16,4 6 1-16,3 4-8 0,-1 5-1 0,2 3-3 16,-4 14-4-16,3 1-7 0,2 4-14 0,2 0 7 15,7 3 0-15,2-1-15 0,3-5 2 0,4 1 3 16,1-11 6-16,3-2 0 0,5-2 7 0,1-2 0 15,7-5-1-15,3 0 4 0,2-5 5 0,5-1 1 16,1-4 3-16,2-5 4 0,9-5 8 0,12 0 8 16,-1-10 11-16,4-4 4 0,3-7 7 0,3-3 7 15,-1-9 8-15,24-18 0 0,-8 1 0 0,-28 10-4 16,-2-6 2-16,0 3 4 0,-7-4 11 0,-3 2 8 16,-10 0 8-16,-12 8 3 0,-2-14-2 0,-4-2-4 15,-11 11 11-15,1-9-4 0,-9 1 3 0,-6-2-8 16,-2 0-8-16,-10 4-8 0,-2 4-5 0,-6 5-7 15,-3 1-18-15,-5 4 1 0,0 6-26 0,-7 1-34 16,1 5-22-16,-1 3-14 0,3 4-27 0,10 5-49 16,-11-1-44-16,13 6-44 0,4 3-35 0,1 2-157 15,-1-2-462-15,3 0 204 0</inkml:trace>
  <inkml:trace contextRef="#ctx0" brushRef="#br0" timeOffset="3367.9338">19710 2301 3 0,'-8'93'36'0,"-2"-4"1"16,10-30-7-16,3 23 2 0,-1-29 4 0,7-3 6 15,1-2-8-15,1-14 0 0,1-2-4 0,4-4-4 16,5-2-5-16,0-1 11 0,2-2 11 0,2-6 2 15,1-2-1-15,-1-1-4 0,3-6 31 0,2-6 4 16,-3 0 13-16,3-5-7 0,1 1-10 0,0-6 14 16,-2-7-4-16,-2 2-5 0,4-6-5 0,-2-2-1 15,9-15-8-15,-2 0-10 0,1-6-14 0,-2-4-7 16,-3-4-7-16,0-3-7 0,6-23-15 0,-18 26 12 16,-6-3-9-16,-6 2-5 0,-3 2 3 0,-5 1-1 15,-5 2 5-15,-3 11-2 0,-3 2-2 0,-1-2 3 16,-3 5-1-16,2 2 4 0,-3 2-9 0,-4 0 1 15,3 6 3-15,-3-1-11 0,4 8-8 0,-2 1-8 16,3 1-19-16,-2 2-20 0,0 4-50 0,1 2-20 16,-1 4-74-16,-4 5-222 0,-4 4 99 0</inkml:trace>
  <inkml:trace contextRef="#ctx0" brushRef="#br0" timeOffset="4726.2546">21407 2442 78 0,'0'0'127'0,"-4"-2"-11"16,4 2-6-16,0 0-9 0,0 0-22 0,0 0-3 16,0 0-15-16,0 0-4 0,0-3-5 0,0 3-8 15,0 0-8-15,0 0 5 0,19 3-11 0,-9-1 8 16,3 2-1-16,6-1 1 0,-1 1-4 16,4 0-5-16,-2 1 11 0,1 1-13 0,7 0 4 0,-1-1-13 15,-7 1-2-15,-3 0 1 0,2 1-15 0,-1 0-20 16,-3-1-21-16,-1-1 2 0,-3-1-23 0,0 2-8 15,-1-1-13-15,-2-1 0 0,-3 0-9 0,0 2-54 16,-1-2-155-16,0 0 68 0</inkml:trace>
  <inkml:trace contextRef="#ctx0" brushRef="#br0" timeOffset="5064.6666">21426 2866 5 0,'9'-1'31'0,"-9"1"-2"0,14-1 8 0,-6-1 4 16,3-1 11-16,1-3 5 0,-1 1 9 0,2 2-5 16,1-1-1-16,-4 0-4 0,2 1 3 0,-7 0-2 15,5 2-15-15,-1-2 2 0,0 1-6 0,4 1-5 16,-3 1-21-16,3 0-1 0,-2-1-14 0,2 2-20 16,0-1-9-16,0 1-9 0,-1-2-9 0,1 2-57 15,-1 1-117-15,-1-2 52 0</inkml:trace>
  <inkml:trace contextRef="#ctx0" brushRef="#br0" timeOffset="5422.4965">21986 2462 14 0,'0'0'92'0,"-3"-5"-1"15,3 5-13-15,0 0-1 0,0 0-10 0,0 0-12 16,0 0 3-16,-8 0-16 0,8 0 0 0,0 0-7 16,0 0 1-16,-6 8-10 0,6-2 2 0,-1 4-2 15,-5 1-9-15,4 0-2 0,1 2 1 0,-3 2-1 16,4 2 17-16,-2 4-22 0,0-5 12 0,2 4-5 16,-2-2 0-16,-1 0-3 0,3-3 1 0,0 3-15 15,-1-7 9-15,1 6 4 0,-2-5-7 0,0 1 4 16,0-2 2-16,-1 0 6 0,-1-1 0 0,2 1-12 15,-5-2 12-15,-3 5-5 0,4-4 11 0,-2-1-13 16,-1 0-3-16,-1 0 3 0,0-3-5 16,-1 1 2-16,-1-3 8 0,1 1-1 0,2 0-2 0,-2-3-10 15,2 1 9-15,0-3 0 0,0 2-21 0,9-2-27 16,-13 0-15-16,13 0-14 0,-13-4-17 0,7 3-81 16,2-3-176-16,-3-3 77 0</inkml:trace>
  <inkml:trace contextRef="#ctx0" brushRef="#br0" timeOffset="5772.4164">22082 2498 40 0,'0'0'60'0,"0"0"-10"16,0 0 0-16,0 0-3 0,0 0-14 0,10 9 3 16,-7-4 8-16,-1 0-11 0,-1 2-4 0,4 0 3 15,-2 0-9-15,1 2-1 0,0-1-1 0,-2-1-4 16,1 2 0-16,-1-1-5 0,-2 0 4 0,4-3-3 16,-4 3 3-16,0-3-5 0,2 0-2 0,-2-5 7 15,-2 7 1-15,2-7 0 0,-2 8 8 0,-1-4-6 16,-1-1 4-16,4-3-1 0,-13 5-1 0,3-3-6 15,-1 1-5-15,0-3 13 0,0 1-3 0,-1-2 0 16,0 1 6-16,3-1-12 0,-3-3-4 0,7 3-2 16,-4-3-16-16,4 1-6 0,-1 1-3 0,3 0-11 15,-1 0-10-15,-2-1-20 0,6 3-10 0,-5-3-50 16,5 3-127-16,0 0 55 0</inkml:trace>
  <inkml:trace contextRef="#ctx0" brushRef="#br0" timeOffset="6172.0372">22015 2521 3 0,'0'-4'16'0,"0"4"-16"0,-1-5-4 0,1 5-3 15,0 0 2-15</inkml:trace>
  <inkml:trace contextRef="#ctx0" brushRef="#br0" timeOffset="6607.683">21397 2407 90 0,'0'0'122'0,"0"0"-5"0,4-2-12 15,-4 2-10-15,0 0 1 0,12 1 19 16,-4 0-5-16,5-1-11 0,5 2-12 0,0-2-7 0,3 2-11 16,-3 3-2-16,5-2-10 0,5 1-2 0,-6 0-8 15,-1-1-1-15,-2 4-10 0,1-2-12 0,-1 2-15 16,-2-1-21-16,1 1-14 0,-2 0-16 0,-3-1-17 15,-1 0-22-15,-3 1 3 0,2 2-10 0,-5-4-19 16,2 3-66-16,-4-4-186 0,-3 3 83 16</inkml:trace>
  <inkml:trace contextRef="#ctx0" brushRef="#br0" timeOffset="6942.76">21668 2487 31 0,'0'0'58'16,"0"0"-1"-16,0 0-6 0,0 0 8 0,-8 10 22 16,4-2-1-16,-1 3 1 0,-1 6-14 0,-3 1-4 15,-1 5-4-15,-5 5-9 0,0 0-12 0,2 1 10 0,-3 3-12 16,0-3-21-16,-1 3-25 0,2-6-17 16,1 2-8-16,2-4-4 0,6-7-2 0,-4-2-3 15,4-4 5-15,1-1-4 0,2-2 7 0,1-2 1 16,-1-1 13-16,0-1 3 0,1 0 10 0,2-4 0 15,0 0 5-15,0 0 0 0,0 0-6 0,0 0 13 16,0 0 16-16,0-21 12 0,5 13 0 0,5-7-3 16,-1 1-3-16,1-1 11 0,3 1 1 0,0-3 8 15,2 4 19-15,-3-2 3 0,4 2-10 0,-3 0-5 16,-1 3-8-16,-3 5 12 0,0-2-21 0,-3 0-13 16,0 4-24-16,1 0-15 0,3 2-22 0,0 0 2 15,3 2-15-15,-1-1-20 0,2 4-9 0,0-1-53 16,2 3-144-16,-3-1 64 0</inkml:trace>
  <inkml:trace contextRef="#ctx0" brushRef="#br0" timeOffset="7504.4018">22074 2503 79 0,'0'0'107'0,"-3"-5"-14"0,3 5-9 0,-10-4-5 16,10 4-12-16,-9-2 3 0,9 2-16 16,-9-3 3-16,9 3-17 0,-10-2 0 0,10 2-4 0,-9-2 10 15,9 2-16-15,0 0-10 0,-6-1-5 0,6 1-6 16,0 0-9-16,0 0-9 0,0 0 0 0,0 0 1 16,0 0-6-16,-8 7 14 0,8-7-14 0,-5 6 5 15,5-3 4-15,0-3 1 0,-1 9 1 16,-2-6-3-16,3-3-2 0,-1 5 6 0,0-1-10 15,-2 1 7-15,3-5 24 0,0 0-23 0,0 5 10 16,0-5 3-16,0 0 13 0,0 0-6 0,0 0 6 0,-4 5 10 16,4-5-13-16,0 0-8 0,0 0 17 0,0 0-9 15,0 0 0-15,-15-6-7 0,15 6-8 16,0 0 11-16,-5-2-6 0,5 2-3 0,0 0-5 0,0 0 1 16,-4-2 2-16,4 2 2 0,0 0-6 15,0 0 7-15,0 0-2 0,0 0-9 0,-13 4 7 16,11 0-6-16,-2-1 5 0,0 1-3 0,0 2-7 15,2-1 4-15,-1 3-2 0,-1 2 4 0,0-2-1 0,0 1 1 16,3-1 1-16,1 2 1 16,-2 1-8-16,0-3 3 0,2 1-5 0,-2 1 3 0,2 0 0 15,0-2 2-15,0 1 5 0,0 0 1 0,0-3-5 16,0 3 7-16,2-4 2 0,-2 2 4 0,0 1-12 16,0-2 6-16,0-1-4 0,0 0 9 0,-2 3-13 15,2-8 11-15,-4 7-3 0,3-1-7 0,1-6 19 16,-5 8-18-16,-2-2 2 0,0 0 9 0,-5-1-7 15,3 3 0-15,-2-1 7 0,-2-3-7 0,3-1 3 16,-1 3-4-16,4-4-8 0,-1 1-11 0,2-1-7 16,-1-1-3-16,3 3-26 0,-2-3-17 0,2-1-75 15,-1 4-160-15,5-4 71 0</inkml:trace>
  <inkml:trace contextRef="#ctx0" brushRef="#br0" timeOffset="7798.6826">22415 2498 55 0,'-27'23'136'0,"-7"12"-1"0,1 7 2 0,1-4-22 0,-4 1 3 15,8 1-16-15,-6 2 0 0,2 6-2 0,3-8-11 16,4 3-6-16,7-14-6 0,2 0-14 0,2-2-6 16,4-1 0-16,0-1-14 0,6-6 1 0,-2-1-7 15,2-3-12-15,-1 1-12 0,1-1-11 16,0-3-23-16,-1-3-18 0,4 1-16 0,1-5-24 16,0 2-13-16,0 0-9 0,-3-2-6 0,3-1-76 0,0-4-198 15,0 0 88-15</inkml:trace>
  <inkml:trace contextRef="#ctx0" brushRef="#br0" timeOffset="8110.5853">22424 2442 45 0,'18'7'92'15,"-4"0"13"-15,-1 1-10 0,4 1 6 0,-1 1 4 16,0 2-2-16,-4-1-4 0,4 3-5 0,-6-1-13 16,1 1 6-16,2-1-14 0,-4 1 12 0,3 3 14 15,-5-2-6-15,-3-4-13 0,1 2-4 0,-3-1-4 16,-2-3-9-16,2 2 0 0,-1-3-4 0,-1 2 4 16,-1-5 3-16,1 4 3 0,-4-2-1 0,-1-2-4 15,-4 2-5-15,-1-3-6 0,-2 2-4 0,-2-4-4 16,-2 3-5-16,-1-5-9 0,-3 2-9 0,1-4-27 15,-9 2-25-15,-2-6-36 0,3-3-35 16,-4 1-22-16,1 0-34 0,-3 0-21 0,0-3-113 0,1-1-313 16,-2-3 139-16</inkml:trace>
  <inkml:trace contextRef="#ctx0" brushRef="#br0" timeOffset="9409.5136">18029 230 16 0,'-11'28'20'0,"4"-11"0"15,-3 9-6-15,0-2 8 0,0 6 1 0,-3-2 7 16,-1 2-10-16,-3 2 3 0,6 1-5 0,-3 0-2 16,2 1 3-16,-2-1-7 0,1-1 5 0,4-4 1 15,-1 0-1-15,5-9-4 0,-8 6-5 0,11-6 9 16,-1-6-9-16,3-13 4 0,-3 17 1 16,3-17-9-16,0 0 0 0,-1 19 5 0,1-19 5 0,0 0-2 15,0 0 8-15,0 15 27 0,0-15-4 16,0 0 11-16,0 0 3 0,0 0-10 0,0 0-11 15,0 0-5-15,0 0-12 0,37-45-2 0,-20 22 1 16,2-1-3-16,3-2 5 0,-3 3-16 16,-1 1 8-16,0 0-7 0,-2 2-3 0,2 1 1 0,-5 5 3 15,-3 1 1-15,0 5-1 0,-10 8-2 0,13-15 15 16,-13 15-4-16,9-12-10 0,-9 12-3 0,0 0-3 16,0 0-11-16,14-10-7 0,-14 10-4 0,0 0-1 15,0 0 2-15,0 0-8 0,0 0 6 0,0 0 10 16,0 0-7-16,0 0 7 0,0 0-4 0,0 0 7 15,13 38 0-15,-13-38 6 0,-4 27-1 0,3-11 0 16,-3 1 1-16,0 1 6 0,0-1 1 0,2-1-2 16,-1 1 2-16,-3-1 0 0,6-16 2 0,-5 25-4 15,5-13-11-15,0-12-6 0,-3 22-7 0,3-22-10 16,0 23-11-16,0-23-5 0,0 22-34 0,0-22-89 16,3 19 41-16</inkml:trace>
  <inkml:trace contextRef="#ctx0" brushRef="#br0" timeOffset="9737.293">18304 643 5 0,'0'0'33'0,"0"0"-13"0,15 19 12 0,-15-19-4 15,17 9 6-15,-17-9 18 0,24 4-13 0,-24-4-2 16,33-1-2-16,-33 1 1 0,36-8-8 0,-36 8 1 16,34-8 0-16,-34 8-2 0,21-6 10 0,-21 6 0 15,0 0 10-15,13-10-5 0,-13 10 5 0,0 0-12 16,6-15-10-16,-6 15-21 0,0 0-5 15,0 0-7-15,0 0-9 0,-28-21-6 0,28 21-9 0,-23-5-6 16,23 5 9-16,0 0-19 0,-32-2-43 0,32 2-98 16,0 0 44-16</inkml:trace>
  <inkml:trace contextRef="#ctx0" brushRef="#br0" timeOffset="10176.8249">18655 642 36 0,'0'0'40'16,"0"0"-9"-16,0 0 3 0,-17 16-4 0,17-16-1 15,0 0-5-15,0 0-6 0,0 0-4 0,0 0-4 16,0 0 2-16,0 0 0 0,0 0-4 0,0 0-4 16,0 0 7-16,0 0-4 0,0 0 2 0,0 0-6 15,0 0 1-15,0 0 2 0,0 0 0 0,0 0-11 16,41 12-6-16,-41-12-2 0,0 0-7 0,0 0 7 16,0 0-6-16,0 0 11 0,19 4-9 0,-19-4 2 15,0 0-1-15,0 0 5 0,7 14 0 0,-7-14 2 16,0 0 3-16,4 15-5 0,-4-15 3 15,0 0 3-15,0 18-2 0,0-18 3 0,0 0 3 0,0 0 1 16,1 21-1-16,-1-21 1 16,0 0 1-16,0 0-2 0,0 0 4 0,0 16-6 0,0-16 3 15,0 0 1-15,0 0-1 0,13 10 2 0,-13-10 1 16,0 0-6-16,28 2 4 0,-28-2-6 0,0 0 4 16,53-11-3-16,-26 1-19 0,-8 5 18 0,7-5-13 15,-7 3-18-15,2-1 8 0</inkml:trace>
  <inkml:trace contextRef="#ctx0" brushRef="#br0" timeOffset="10233.893">18967 701 39 0,'0'0'1'15,"0"0"9"-15,0 0-15 0,0 0 5 0,0 0-8 16,0 0 8-16,0 0-7 0,0 0-6 0,0 0 3 16</inkml:trace>
  <inkml:trace contextRef="#ctx0" brushRef="#br0" timeOffset="10645.1962">18524 1827 59 0,'0'-3'158'16,"0"3"-17"-16,1-5-13 0,-1 5-16 0,0 0-5 0,0-6-13 16,0 6-12-16,0 0-14 0,5-3-4 0,0 3-10 15,7 0 3-15,-2 1-8 0,10 1-11 0,2 2 11 16,6 2-14-16,2 1-1 0,0 6-1 0,6-3-4 16,-1 3-3-16,0 2-5 0,11 2 3 15,-10-1-8-15,14 3 3 0,1-1-4 0,-1-2 0 16,-3-2-1-16,-9-1-1 0,15 0-3 0,-16-5 2 15,14 4 2-15,-15-6-4 0,-1 2 0 0,-3-1-4 16,-2 1-4-16,0-2-1 0,-11-2-10 0,9-1-9 16,-11 2-13-16,0-3-7 0,-8 1-8 0,7 2-22 15,-5-4-10-15,1 2-17 0,0 0-26 0,-3-1-66 16,0 6-200-16,0-4 89 0</inkml:trace>
  <inkml:trace contextRef="#ctx0" brushRef="#br0" timeOffset="10947.2408">18723 2925 82 0,'-4'-4'158'0,"4"4"-18"16,0 0-15-16,0 0-14 0,0 0-9 0,4-10-10 0,5 6 2 15,9-1-11-15,11-2-6 0,3-4-4 0,5 3-13 16,18-4 1-16,-2 1-13 0,2 4-3 0,-4-2-10 16,-13 8-25-16,13-4-14 0,-14 4-4 0,0 0-19 15,-2 2-21-15,-4 0-23 0,1 2-15 0,-2 0-17 16,-2 5-73-16,2-3-188 0,-14 2 83 15</inkml:trace>
  <inkml:trace contextRef="#ctx0" brushRef="#br0" timeOffset="11256.8761">19375 3774 62 0,'-89'107'92'0,"7"-9"-16"16,6-8-12-16,15-16 3 0,6-5-9 0,23-26-1 15,5-2-10-15,11-13-7 0,0-1-6 0,5-3-6 16,4-6 1-16,1-2-16 0,4-4-9 0,0 0-11 16,2-6-5-16,6-3-4 0,2-5-18 0,8-7-13 0,9-4-46 15,3-12-100-15,11-11 44 0</inkml:trace>
  <inkml:trace contextRef="#ctx0" brushRef="#br0" timeOffset="11670.7056">20052 2452 29 0,'-9'0'94'0,"9"0"-2"0,0 0-14 16,-4-3-1-16,4 3-14 0,0 0-1 0,0 0-6 15,0 0 11-15,0 0-6 0,0 0-7 16,0 0-8-16,0 0-6 0,0 0 3 0,13-3 1 0,8-1-1 16,7 1 2-16,8-3-3 0,17-4-1 15,6 6 1-15,9-6-6 0,31-1 3 0,-4 1-1 0,-30 7 5 16,29-3-16-16,-27 6 5 0,-4 0-13 0,-2 2 2 15,1 2-2-15,-11-1 5 0,-13 5-10 16,-1-6-4-16,1 6 1 0,-3-1-1 0,-2 1 0 16,-3-2-1-16,-1 4 1 0,-11-5-4 0,2 2-3 15,1-1 0-15,-3 1-12 0,-2 1 4 0,-3-3-21 16,1 1-14-16,-4 0-24 0,-1 1-6 0,-2 0-12 0,0 1-11 16,-3 0-8-16,-1 4-69 0,-6 0-182 0,-1-1 81 15</inkml:trace>
  <inkml:trace contextRef="#ctx0" brushRef="#br0" timeOffset="12233.4182">20070 3404 4 0,'9'6'91'0,"0"4"-4"16,6 3-14-16,3 5-8 0,1 2 0 0,-1 1 6 16,2 2 7-16,-1 1-7 0,1 1-9 0,-1 6 7 15,13 6-9-15,-10-6-1 0,9 8 0 0,2 5 7 16,-4-3-2-16,3 2-3 0,0 1 5 0,-1 2 1 16,-3-3-5-16,1-1-2 0,-1 2-1 0,-8-15-11 15,7 10 5-15,-1 6 21 0,-4-19-10 0,-3 6-4 16,3-2-5-16,7 8-7 0,-7-9-5 0,-1 1-1 15,2-3-6-15,1 1 0 0,-1 1-4 0,1-3-6 16,-3 0 1-16,0 2-5 0,0-5 0 0,-1 0-1 16,1-2-4-16,-3 2-3 0,-2-4-2 0,-3-4 2 15,1 0-2-15,-3 1 3 0,3-3-5 0,-6-4 0 16,1 1-2-16,0-1-2 0,-1 0 3 0,-2-1-5 16,1 0 4-16,-4-2 0 0,1-3-7 0,1 1 6 15,0 1-1-15,-1-2-3 0,0 1-12 0,-3-2-7 16,-1-2-15-16,4 5-12 0,-4-3-6 0,0-2-17 15,4 4-19-15,-4-4-14 0,4 1-16 0,-4-1-14 16,4 2-7-16,-4-2-14 0,0 0-78 0,0 0-246 16,6-9 109-16</inkml:trace>
  <inkml:trace contextRef="#ctx0" brushRef="#br0" timeOffset="13067.9827">21780 2864 59 0,'-1'3'55'0,"1"-3"-1"0,0 7 23 16,-3 6 17-16,-1 6 22 0,-5 9-10 0,-1 18-6 15,0 2-11-15,-4 4-12 0,-5 7 3 0,-4 25 1 16,-7-2-7-16,-3 1 10 0,5-4 0 15,5-21-2-15,-10 20-9 0,12-24-5 0,6-2-5 0,0-2-7 16,-2-4-3-16,6-13 0 0,2 0-12 0,1-3-1 16,3-4-7-16,1-7-4 0,0 0-1 0,0-2 3 15,3-4-11-15,-3-3 3 0,4 0-9 0,-2-4-6 16,1 3-1-16,-1-5-7 0,2 0-7 0,0 0-8 16,-1 0-12-16,1-4-10 0,0 6-20 0,0-2-15 15,0-4-23-15,3 4-15 0,-2 1-26 0,0-1-97 16,-1-4-253-16,1 5 113 0</inkml:trace>
  <inkml:trace contextRef="#ctx0" brushRef="#br0" timeOffset="20367.3666">21720 3105 22 0,'-2'-4'132'15,"4"-2"-11"-15,-2 6-32 0,0-4-25 0,0 4-28 16,0-6-12-16,0 6-23 0,0 0-16 0,0-3-22 16,0 3-37-16,0 0-78 0,0 0 35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29:36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3891 6711 38 0,'-12'-18'37'0,"-3"-4"15"0,2 2-3 0,3 2-2 0,0 1 17 16,-2 0-10-16,2-4-3 0,-3 6-3 16,7-4-6-16,-3 6 8 0,1 3 24 0,3 0 4 15,-3 1-12-15,4 4 5 0,2-1-7 0,-2 1-4 16,1 1 4-16,1-1-12 0,-2 4-4 0,3-3-4 16,-3 1-5-16,4 3 0 0,-3-5-9 0,3 5-9 0,-1-4 0 15,1 4-2-15,0 0 0 0,-2-4 3 16,2 4-4-16,0 0-6 0,0 0-9 0,0 0 5 15,0 0 1-15,2-5 1 0,-2 5-12 0,0 0 22 0,13 6 15 16,0-4 3-16,2 2-2 0,7 0-3 0,6 2 0 16,4-1 9-16,1 1-3 0,3-1-5 0,20 1 0 15,-16-2 3-15,11 0-6 0,-11-1 2 0,13 4-5 16,-2-2-3-16,-11-2 4 0,-3 1-10 0,1-1 0 16,3 1 6-16,-1 0-4 0,-3-2 0 0,-3 2-2 15,2-1 1-15,-4 2-1 0,0-1-4 0,-3-3 2 16,2 1-6-16,-13 4 2 0,4-5-6 0,-2-1 1 15,-2 3 0-15,1-1-1 0,-1-1 3 0,1 1-4 16,-6-1-1-16,1 0-3 0,-1-1 2 0,-3 0 2 16,-1 3-4-16,1-3 0 0,-2 1 0 0,-2 0 3 15,2-1-5-15,0-1 5 0,-8 1-1 0,6 0-2 16,-6 0-15-16,9 0-9 0,-9 0-7 0,0 0-18 16,8-1-25-16,-4-2-25 0,-4 3-18 0,0 0-34 15,6-2-136-15,-6 2-309 0,-1-5 137 0</inkml:trace>
  <inkml:trace contextRef="#ctx0" brushRef="#br0" timeOffset="3159.7027">486 5627 78 0,'-3'-3'122'16,"3"3"1"-16,0 0-8 0,0 0-8 0,-1-6 2 15,1 6-10-15,0 0-2 0,-4-3-8 16,4 3-8-16,0 0-7 0,0 0-16 0,0 0 0 16,0 0-3-16,0 0-6 0,0 0-10 0,0 0-4 15,0 0 1-15,0 0-11 0,0 0-2 0,0 0 0 0,0 0-1 16,0 0-6-16,0 0-5 0,0 0-2 0,0 0-8 15,0 0-1-15,0 0-6 0,0 0-8 0,-2 10 15 16,2-10-12-16,0 7 8 0,2 3-4 16,2 0 5-16,0 6 0 0,0 3 1 0,-3 0-3 0,3-1 5 15,-3 1-2-15,3-2 3 0,0 0-1 0,0 1-2 16,-3-1-6-16,4-5 2 0,-4 5 10 16,-1-5-10-16,3-1 3 0,-3-1 4 0,4 0-7 15,-4-3-2-15,1 3 7 0,-1-3-4 0,-1-1 4 16,2 0 1-16,-1 1-3 0,0-2 6 0,3 1-5 0,-3-3-8 15,0-3-2-15,1 6 2 0,-1-3 0 0,0-3-3 16,0 6 4-16,0-6 1 0,0 4-2 0,0-4 9 16,0 0-2-16,0 0-1 0,1 3-4 0,-1-3 3 15,0 0 3-15,0 0-10 0,0 0-10 0,0 0 21 16,0 0 7-16,0 0 0 0,0 0-5 0,11-8-9 16,-11 3-1-16,1 0-7 0,0-1 0 0,-1-6 5 15,4 1-3-15,-3 0 2 0,2-3-3 0,-1-2-10 16,-1 0 18-16,2 0-7 0,1 1 5 0,0 1-4 15,1-1 13-15,-1-1-16 0,-3 6 12 0,3-9-5 16,0 3-7-16,-1-1 6 0,3 0-1 0,0-1-2 16,-1 6 6-16,0 1 1 0,0-7 1 0,-1 7-2 15,1 2 6-15,-1 0-8 0,3 1 4 0,0 1-9 16,-3 2 10-16,2 0-4 0,-2 0 3 0,0 3-3 16,0 0-2-16,1 0-5 0,-5 2-3 0,10 0 10 15,-10 0-5-15,9 4 12 0,-5-2-8 0,1 4-4 16,4 3 9-16,-3 0-3 0,1 5 4 0,-1 0-1 15,0 1-3-15,1 2 4 0,-2 0-2 0,-1-2 0 16,0 1 0-16,0-1 1 0,0-3 12 0,-2 0-10 16,3 6 2-16,-2-4-6 0,-2-4 8 0,-1 2-2 15,1-2 4-15,-1 1 3 0,0 0-10 0,-1-1 7 16,0 4-1-16,-2-3-8 0,-2 0 1 0,4 1 8 16,0-2-4-16,-3 0-6 0,1-2 8 0,-1 1-6 15,3-4-8-15,1-1-4 0,0 0-1 0,-1 2-17 16,-2-2-14-16,3-1-2 0,0 2-14 0,0-5 0 15,0 5-3-15,3-1-39 0,-3-4-112 0,1 4 51 16</inkml:trace>
  <inkml:trace contextRef="#ctx0" brushRef="#br0" timeOffset="3705.9816">840 5905 30 0,'0'0'73'0,"0"0"-3"15,4-4-6-15,-4 4 0 0,0 0-2 0,0 0-6 16,0 0 5-16,0 0-13 0,1-5-1 0,-1 5 0 16,0 0 0-16,0 0-3 0,0 0-11 0,0 0-2 15,0 0 2-15,0 0-13 0,0 0 10 0,0 0-2 16,0 0-4-16,0 0 0 0,0 0-6 0,0 0 0 16,2-4 0-16,-2 4-9 0,0 0 5 0,0 0 5 15,0 0-12-15,0 0 6 0,0 0-2 0,0 0-7 16,0 0-5-16,0 0 6 0,0 0-1 0,0 0-5 15,0 0-6-15,0 0-15 0,0 0 0 0,-4-4 1 16,4 4-3-16,-2-5-6 0,0 3 5 0,2 2 2 16,-4-7-9-16,1 3 0 0,2 1 1 0,-2-1 8 15,2-3 2-15,-1 1 0 0,-1 2 4 0,-1-4-2 16,3 4 4-16,-1-3 0 0,0-1 3 0,0 1-3 16,0-3 4-16,2 3 4 0,0-5-3 0,0 4-3 15,0-2-1-15,2 2 2 0,-2 1 8 0,2 2-1 16,-2 0-6-16,2 2 0 0,-2-2 6 0,1 1 5 15,0-1-4-15,3 1 10 0,-3 1 1 0,0-2-2 16,2 0 5-16,-2 1-4 0,2 1-6 16,-2 0 8-16,2-2-2 0,-2 2-3 0,-1 3 6 0,3-5 4 15,-3 5-12-15,0 0 1 0,3-1 1 0,-3 1 0 16,0 0 0-16,2-3-5 0,-2 3 6 0,0 0-5 16,0 0 2-16,12 3-1 0,-8-2 2 0,0 3 2 15,1 0-1-15,-1 1 5 0,0 1 3 0,1 3-3 16,0 1-4-16,0 1 10 0,-2 4-3 0,3-3 6 15,-5 5 6-15,2-1-4 0,-3 2-3 0,0 0-1 16,0-1 0-16,-3 1-3 0,2-2 0 0,1 4-10 16,0-3-12-16,0 5-24 0,0-6 5 0,0-1-12 15,0 2-14-15,4-4-54 0,-1 1-119 0,-1-3 53 16</inkml:trace>
  <inkml:trace contextRef="#ctx0" brushRef="#br0" timeOffset="4144.6772">1060 5870 74 0,'0'0'93'0,"0"0"-14"0,0 0 0 0,4-3-19 15,-4 3 5-15,0 0-8 0,0 0-16 0,0 0 7 16,7-2-7-16,-7 2-1 0,11-4-9 0,-5 2 1 15,5-2-3-15,1 0-2 0,0-1 1 0,0-3-6 16,2 1 4-16,3-3-6 0,-3 1-9 0,0-1-2 0,-6 3-13 16,2-5 5-16,0 4-3 0,-2-3 1 15,-3 0 3-15,0 1-9 0,-2 4 1 0,-1 0 5 16,-2-2-4-16,0 1 7 0,-1 1 0 0,-3 0 6 16,-1 1-3-16,0-1 4 0,-2 1 0 0,0 2 29 15,0 0 2-15,-3 0 6 0,-1-1-7 0,-1 3-8 0,-2 0 0 16,-1 2 3-16,-2 0-7 0,-2 4-9 0,-1 2-2 15,-5 5 2-15,1 3-5 0,2 2 1 16,2 2-1-16,3-5 0 0,3 0-5 0,4 1 0 16,5-5-6-16,-3 1-5 0,3 2 4 0,1 2 0 15,7-4 7-15,-2 1-14 0,4 0-9 0,-1-1 1 0,1-2 2 16,8 3 5-16,2-2 4 0,-2-1-9 16,5 1-4-16,-1-4-5 0,2-4 0 0,0 6-30 15,-1-7 1-15,2-1 0 0,-2-1-18 0,1-3-5 16,0 1-6-16,1 1-62 0,-4-4-152 0,-3 0 68 15</inkml:trace>
  <inkml:trace contextRef="#ctx0" brushRef="#br0" timeOffset="4394.3661">1290 5412 47 0,'1'11'94'0,"-1"7"-14"0,1 8 11 15,-2 2-14-15,2 1-5 0,-2 2 1 0,1 3-5 0,3 1-3 16,-3 0-20-16,1-1-6 0,0-2 8 16,2 0-19-16,2 2-12 0,-4-5-6 0,3 1-23 15,2-5-16-15,-3-5-13 0,0-1-3 0,2-2-5 16,-3-1-7-16,2 1-46 0,0-6-111 0,-4-1 48 15</inkml:trace>
  <inkml:trace contextRef="#ctx0" brushRef="#br0" timeOffset="4582.3009">1220 5746 22 0,'6'-5'56'0,"3"1"-8"0,0-1-5 16,2 0 3-16,0 1-22 0,0 2-13 0,3 0-5 0,0 2-24 15,0 0-22-15,4 4-43 0,0 0 19 16</inkml:trace>
  <inkml:trace contextRef="#ctx0" brushRef="#br0" timeOffset="5099.8864">1617 5625 53 0,'0'0'70'0,"0"0"-7"0,0 0-7 0,0 0-4 16,-10 0-15-16,10 0-6 0,-16 9 0 0,6-1-7 0,-3 0 7 15,0 3-9-15,0 1 7 0,-4 3 2 0,4-1-6 16,-4 5 4-16,6-3-1 0,1-3-1 16,1 1-5-16,3 0-2 0,1 0 2 0,1-4-5 15,1 0-6-15,0 0 6 0,3 2-5 0,0-5-4 16,2 2 6-16,-1-4-11 0,0 1 0 0,2 0 5 0,2-3-7 15,-1 0 3-15,2-1 5 0,3 1-1 16,-1-2-7-16,-8-1-1 0,16 0-2 0,-7-1-2 16,2 0 14-16,-2-3-6 15,3-2-1-15,3-4 0 0,-3 4-1 0,-3-2 7 0,0-1-15 0,0 3 14 16,-1-2-7-16,-3 2-4 0,0 2 9 0,0 0 8 0,0-1-1 16,-2 1-1-16,-2 2 16 0,-1 2-4 15,5-2-3-15,-5 2-7 0,4-2-5 0,-4 2 11 16,0 0-1-16,4-5-8 0,-4 5 1 0,0 0-3 15,0 0 7-15,0 0-3 0,0 0-6 0,1 9-7 16,-1-3 13-16,-2 4-10 0,-1-2 2 0,7 4-9 0,-4-1-9 16,1 0-1-16,2 5-14 0,1-4-11 0,-1-1-8 15,1 2 2-15,2-2-7 0,0 1-11 0,-1-2-3 16,3-3-4-16,-1 2-42 0,-1-2-122 16,1-4 54-16</inkml:trace>
  <inkml:trace contextRef="#ctx0" brushRef="#br0" timeOffset="5536.0201">1818 5637 81 0,'-8'0'81'0,"-5"1"-2"0,3 0-5 16,-4 1 10-16,5 0 1 0,0 0-10 15,-5 0-12-15,3 4-4 0,0-2-11 0,0 0-5 0,2-1 1 16,2 1-6-16,0 1-6 0,-1 0-3 0,3 0-9 16,0 3 4-16,2 0-5 0,1 2 5 0,0 2-13 15,2-2-5-15,2 1 1 0,0 0 3 0,1 1-6 16,2 0-2-16,2 0 5 0,0 0-10 0,1 1 3 16,3 2 1-16,1-2 8 0,-1 0-5 0,2-1-7 15,1-1 6-15,-5-3-10 0,1 1 10 0,4 1-6 16,-2-2 12-16,-1-1-7 0,-2 1-3 0,3-2 6 15,-2 2-6-15,-1-5 4 0,-1 6-8 0,-3-6 2 16,1 1 5-16,-2-1-4 0,0-1-2 0,0 2 4 16,-3-1 0-16,1-1 4 0,-2-2-8 0,4 4 10 15,-1-1 5-15,-3-3-1 0,0 4 7 0,0-4-2 16,-4 7 5-16,-1-1-6 0,1-3-2 0,-5 2 3 16,-1 3-11-16,0-2 2 0,-2 0 5 15,1-1 6-15,-6 1-9 0,4-2-7 0,0 0 1 0,-3 1-10 16,3-4-6-16,0 1-21 0,3-2-15 0,0 0-16 15,0-2-24-15,3 0-71 0,-2-1-175 0,3-2 78 16</inkml:trace>
  <inkml:trace contextRef="#ctx0" brushRef="#br0" timeOffset="5941.2268">2070 5654 16 0,'0'0'78'0,"1"10"2"0,0 1 15 0,-1 6-3 16,0 9-6-16,0 1-8 0,0 3 1 0,3 2-17 16,-3 2-9-16,1 0-1 0,2 2-4 0,-1-1 0 15,3 2-7-15,-1-2-2 0,0-1-4 0,1-1-12 16,-3-3-9-16,4 0-9 0,-2-5-5 0,0-6-4 15,0-2-17-15,-1-5-5 0,1-1-5 0,-2-1-14 16,1 0-6-16,-1-4-2 0,0 2-8 0,-1-5-3 16,0 1-1-16,-1 0-36 0,0-4-109 0,0 0 49 15</inkml:trace>
  <inkml:trace contextRef="#ctx0" brushRef="#br0" timeOffset="6297.2386">2156 5729 25 0,'6'-1'74'0,"-1"-3"-6"0,1 1-2 15,2 1 0-15,1 1-8 0,-3-1-6 0,3 1-8 16,-1 1-10-16,3 0 11 0,-2-1-3 0,4 5-4 15,-3-3-9-15,1 1 8 0,1 1-8 0,-3 1-2 16,2 1 0-16,-3-3-9 0,1 3 2 0,-1-2-5 16,1 1-2-16,-3 1 4 0,1 0-6 0,-2-5 12 15,0 3 5-15,0 1 6 0,-5-4-1 0,5 5 1 16,-4 1 5-16,-1-6 2 0,-5 7 1 0,1 2-9 16,-2-5 8-16,0 4-7 0,-3 1-2 0,-4-2-3 15,0 2 1-15,1-3-5 0,0-2-7 0,-5 3 3 16,3-4-7-16,1 0-5 0,-5-1-13 0,6 1-17 15,0-2-21-15,3 2-27 0,-2-3-15 0,1-1-20 16,1-1-79-16,2 0-196 0,-1-2 87 0</inkml:trace>
  <inkml:trace contextRef="#ctx0" brushRef="#br0" timeOffset="6694.8072">2297 5309 51 0,'0'0'76'0,"0"0"-1"0,0 0-12 0,0 0-5 15,0 0-7-15,0 0 0 0,2-3-12 0,-2 3 2 16,0 0-6-16,0 0-3 0,0 0 8 0,9 10 9 15,-7-5 18-15,2 1-10 0,1 4 8 0,-1-1 7 16,-1 2 11-16,5 7-2 0,-2-1-2 0,0 0-6 16,0 1-2-16,-2-2-9 0,1 0-6 0,-4 3-7 15,2-2-3-15,0 3-4 0,0-1-7 0,-3 7 2 16,0 0 2-16,0 1-7 0,0-2-2 16,0 1-2-16,4 2-8 0,-4-2 4 0,0-1 3 0,1-5-6 15,-2-1-1-15,2 0-6 0,2-1 1 0,-6-5 0 16,3 0-2-16,0-2-5 0,3 0-7 0,-2 0-14 15,2-3-8-15,-2 1-10 0,2-1-15 0,-2 3-11 16,4 0-6-16,-1-3-14 0,-1 4-9 0,1-2-13 16,0-1-11-16,0 1-10 0,-3-2-84 0,2-3-220 15,2 1 98-15</inkml:trace>
  <inkml:trace contextRef="#ctx0" brushRef="#br0" timeOffset="7304.5242">2599 5637 33 0,'-11'6'43'0,"11"-6"2"0,-2 3 0 16,0 1-2-16,1 0 3 0,0 2 0 0,0-2 2 15,-1 3-2-15,-2 1-2 0,4 2-5 0,-1 3 16 16,-1-1-8-16,-1 3 6 0,-1 2-1 0,1-2-8 0,0 1 12 15,-1 2-24-15,2-6 7 0,-1 1-5 16,0-1 17-16,0 1-10 0,0-3 6 0,1 0-6 0,-1-1 6 16,3-2-9-16,-1-2 0 0,-2 1-1 0,2-2-1 15,0 0 4-15,-3 1-1 0,4-2-6 0,0-3 5 16,0 3-6-16,0-3-3 0,0 0 0 16,0 5-1-16,0-5-7 0,0 0-7 0,0 0-6 0,0 0 8 15,0 0-6-15,4 4-3 0,-4-4 14 0,0 0-6 16,7 0-4-16,-7 0-6 0,10 1 9 0,-4-1-10 15,-6 0 2-15,11-1 3 0,-4 0-5 16,1-2-4-16,-1 0 3 0,3-1 1 0,-2 0 1 0,3-2-1 16,-2-4 1-16,0 3-2 0,0-3-9 0,0-2 12 15,0 2-3-15,-4-2-2 0,4-2-5 0,-4-1-11 16,0-1 15-16,2 0 1 0,-6 3-1 0,-1 1 5 16,0 1-10-16,4 2 19 0,-4 0-6 0,-4 2 9 15,4 1-5-15,-1-3-6 0,-3-3-5 0,0 2-8 16,-1 1 4-16,-2-1-1 0,2 1 0 0,0 2-2 15,4 1-4-15,-3 0-12 0,2 1-26 0,0 3-28 16,1 0-18-16,1 2-31 0,0 0-103 0,0 0-247 16,-9 4 109-16</inkml:trace>
  <inkml:trace contextRef="#ctx0" brushRef="#br0" timeOffset="7566.1057">2799 5740 106 0,'1'-2'150'16,"-1"2"-8"-16,0 0-13 0,0 0-14 0,0 0-3 15,0 0-14-15,0 0-13 0,0 0-5 0,0 0-11 16,0 0-9-16,0 0-6 0,0 0-4 0,0 10-5 15,0-1-12-15,0-2-24 0,0 3-25 0,0-3-10 16,2 4-11-16,-1-6-20 0,0 5-13 0,1-4-10 16,0-2-9-16,-1 0-72 0,1 2-173 0,-1-4 76 15</inkml:trace>
  <inkml:trace contextRef="#ctx0" brushRef="#br0" timeOffset="7787.801">2751 5555 29 0,'0'0'79'0,"0"0"4"0,0 0 6 16,0 0-9-16,2 14-1 0,1-5-1 0,-1 2-7 15,3 8-14-15,0 0-3 0,-1-2-10 0,3 2-16 16,-1-2-18-16,2 2-16 0,-1-2-15 0,2-1-17 15,-1-1-9-15,2-2-16 0,1 2-38 0,-5-7-110 16,4 0 48-16</inkml:trace>
  <inkml:trace contextRef="#ctx0" brushRef="#br0" timeOffset="8029.1473">3022 5534 28 0,'-3'10'101'0,"0"1"-6"0,1 3-6 0,-1 3-8 16,1-1-5-16,-1 5-12 0,2-2 0 0,2 0-4 16,2 5-14-16,-1-5 0 0,0 1-3 0,1 6-14 15,0-7-20-15,-2 7-7 0,3-10-13 0,-1 2-20 16,1-1-10-16,-3-2-11 0,0-3-15 15,1 1-39-15,-2-2-113 0,0-2 50 0</inkml:trace>
  <inkml:trace contextRef="#ctx0" brushRef="#br0" timeOffset="8231.677">2845 5656 21 0,'4'-4'92'0,"1"-1"-8"0,4 1-8 15,0-1-8-15,5-2 2 0,3 3-3 0,-1-2-17 16,4 0 7-16,0 2-15 0,0 1-5 16,1 3 2-16,1 0-10 0,-2 0 0 0,-1 3-13 0,0 2-26 15,-2 4-14-15,1 3-21 0,-4 1-23 0,-1 1-37 16,-7 4-114-16,2-1 50 0</inkml:trace>
  <inkml:trace contextRef="#ctx0" brushRef="#br0" timeOffset="9412.9527">991 7496 5 0,'0'0'57'0,"4"-1"-3"0,-4 1-2 16,4-4-7-16,-3 2 3 0,3-1 16 0,2 0-2 16,0-2 1-16,0-1 6 0,0-2-11 0,4-1-19 15,3-3 8-15,-1 0-14 0,3-5-4 0,-2 2 6 16,-1-2-3-16,2-5-8 0,4 3-3 0,-5 3-5 15,0 2-9-15,-3-2 7 0,-1 2 4 0,0 1-6 16,-4 2-6-16,0 1 8 0,3 0-9 0,-6 1 2 16,0 3 7-16,-1-2 0 0,-1 2 15 0,0 1-7 15,0 1-2-15,-3-3-2 0,0 4-5 0,-1 0 1 16,-1 1 4-16,-3 0-6 0,3 2 1 0,-7 0-11 16,3 2 14-16,-2 0-4 0,-2 3 9 0,0 0-3 15,-3 2 6-15,-1 5-12 0,0-2 4 0,-5 6-7 16,0 1 10-16,3 2-8 0,-1-1 2 0,5-4-8 15,1-2 6-15,1 2-4 0,2-4 5 0,2-1-2 16,1 2 3-16,3-2-5 0,-3 3 2 0,5-2-7 16,0-1 4-16,0 1-3 0,3 0-4 0,3 1 0 15,-2-1 3-15,3 0 6 0,5 1-8 0,1-1 3 16,7 2 1-16,-3-2 3 0,4-1-16 0,0 1-6 16,1-3 5-16,1 1-9 0,1 0 2 0,2-7 5 15,-2 4-23-15,1-1-2 0,5-2 11 0,1-1 2 16,-6-4-6-16,-3 3-10 0,2-2-15 0,0-3-7 0,-1 2-17 15,0-3-12-15,-1-4-56 0,-1 4-157 0,-2-5 70 16</inkml:trace>
  <inkml:trace contextRef="#ctx0" brushRef="#br0" timeOffset="9635.3357">1730 7112 7 0,'0'0'115'0,"0"0"-8"16,0 0-13-16,-12 8-10 0,3 0-10 0,0 0-1 15,-2 3-2-15,-3-1-8 0,-1 3-9 0,3-2 0 16,-2-1-1-16,2 2-13 0,-2-1-14 0,4-3-15 16,0 3-17-16,-3-3-16 0,4-2-13 15,-4 2-3-15,4-2-23 0,-2-2-4 0,-1 0-52 0,1 0-126 16,-2-3 55-16</inkml:trace>
  <inkml:trace contextRef="#ctx0" brushRef="#br0" timeOffset="9838.0744">1431 7163 64 0,'6'10'119'0,"-1"1"4"16,4 4-24-16,1-4 0 0,0 3-9 0,-1 0 0 15,2 2-4-15,0-3-9 0,1 2-7 0,-1 0-9 16,3 1 7-16,-1-4-32 0,2 1-8 0,-2 1-21 16,1-5-7-16,3 3-24 0,-2-2-16 0,-1-3-8 15,3 2-23-15,-4-4-12 0,-1-2-60 0,1-1-152 16,-1 0 67-16</inkml:trace>
  <inkml:trace contextRef="#ctx0" brushRef="#br0" timeOffset="10295.5205">1951 7289 50 0,'0'0'91'0,"6"3"-4"0,-6-3-7 0,10 1-4 15,-6 1 1-15,0-1-6 0,2-1-2 0,-6 0-8 16,14-1-1-16,-6-2-4 0,-3 0-7 0,4 1-5 16,4-3-3-16,-3 0-4 0,-1-3-8 0,5-3-2 15,2-3-5-15,-3-1 3 0,-1 1-5 0,-1-1 3 0,0-1-1 16,-5 5-5-16,1 1-2 0,-2-2 4 0,0 3-1 16,-3-1-6-16,-1 0-4 0,-2 2 3 15,1 1-4-15,-2 0 10 0,-6 0 2 0,-1 1-8 16,-1 1-5-16,-4 0 9 0,2 2-3 0,-5 0 14 15,-5 5 6-15,0 2 8 0,-5 3 4 16,-1 2 1-16,-1 3 4 0,1-2 3 16,4 3 6-16,7-2 5 0,-2 0 0 0,3 0-12 0,7-2-5 0,-1 0-7 15,0 1 0-15,6 1-11 0,0-2 3 0,-1 7-6 16,4 1-2-16,2-1 0 0,4 0-12 0,3-2-9 16,-2-2 7-16,6 2-1 0,2-1-15 0,1-2 1 0,3-3-2 15,4 0-2-15,4 3-16 0,-6-5-7 0,3-3-15 16,-2 0-21-16,0 3-8 0,-1-4-1 15,2 0-28-15,-8-2-8 0,0 1 1 0,-1 1-2 0,-4-2-103 16,0 0-234-16,-4 0 104 0</inkml:trace>
  <inkml:trace contextRef="#ctx0" brushRef="#br0" timeOffset="23840.2801">834 6586 12 0,'0'0'53'0,"0"0"5"0,0 0-10 0,0 0 4 0,0 0-1 15,0 0 2-15,0 0-6 0,0 0-9 0,0 0-9 16,0 0 5-16,0 0-7 0,0 0 1 16,0 0-3-16,0 0-16 0,0 0 9 0,0 0-3 0,0 0-11 15,0 0 13-15,0 0-11 0,-3 3 1 0,3-3 1 16,0 0-6-16,0 0 2 0,0 0-3 15,0 0 8-15,0 0-8 0,0 0 0 0,0 0 0 0,0 0 2 16,0 0-11-16,0 0 5 0,0 0 3 16,0 0 6-16,0 0-7 0,0 0 7 0,0 0-7 0,0 0 2 15,0 0-4-15,0 0 3 0,0 0 2 0,0 0 5 16,0 0-2-16,0 0-4 0,0 0-2 0,0 0 1 16,0 0 0-16,0 0 5 0,0 0-10 15,0 0 4-15,0 0 10 0,0 0-2 0,0 0-3 0,0 0 5 16,0 0 3-16,0 0 1 0,0 0 5 0,0 0-1 15,0 0-6-15,0 0 15 0,0 0 6 0,0 0-1 16,0 0 9-16,0 0-7 0,0 0 5 0,0 0 0 16,0 0-6-16,0 0-2 0,0 0-7 0,0 0-5 15,0 0-7-15,-14-3-15 0,10 0 3 0,0 1 2 16,4 2-8-16,-7-2-1 0,3 1 2 0,4 1-6 16,-7-5 1-16,7 5 14 0,-7-3 0 0,7 3-2 15,-5-1 0-15,5 1-12 0,-5-2 11 0,5 2-3 16,-7-2 6-16,7 2-1 0,-5-1-12 0,5 1 10 15,-7-3-6-15,4 1 7 0,3 2 5 0,-9-4-16 16,5 2 3-16,0-1-5 0,4 3-3 0,-10-4 3 16,6 2 2-16,-1 1 3 0,1-1 7 0,0-1-8 15,4 3 1-15,-6-3 1 0,2-1-3 16,-1 1-1-16,0 2-2 0,1-1 5 0,4 2-3 0,-5-4-9 16,1 2 8-16,4 2-3 0,-6-4 5 0,6 4 3 15,-4-1-1-15,4 1-3 0,-5-3 3 0,5 3 8 16,-4-2-7-16,4 2 1 0,-4-3 4 0,4 3-5 15,0 0 3-15,0 0 9 0,-4-3-8 0,4 3 8 16,0 0 0-16,-2-3-3 0,2 3 1 0,-3-3-2 16,3 3-3-16,-4-4 1 0,3 0-2 0,0 1 1 15,1 3 0-15,-4-7 8 0,3 4-3 0,-2 0-5 16,1-1 9-16,2 4-2 0,-3-8-6 0,2 4 6 16,1 4 5-16,-3-6-6 0,2 5 2 0,-2-3-4 15,2 0 5-15,1 4 10 0,-2-6-5 0,2 6 3 16,-3-2-7-16,3 2 12 0,-4-3-10 0,4 3 9 15,0 0-3-15,0 0-13 0,-5-3 8 0,5 3 4 16,0 0-10-16,-1-4 7 0,1 4-5 0,0 0-5 0,0 0-2 16,0 0 1-16,0 0 2 0,0 0-1 15,0 0-1-15,0 0 1 0,0 0-3 0,0 0-3 16,0 0 5-16,0 0-5 0,-1-6 4 0,1 6-6 16,0 0-1-16,0 0-2 0,0 0 10 0,0 0-2 15,0 0 0-15,0 0 5 0,0 0-10 0,11 0 3 16,-11 0-3-16,6-1 4 0,-6 1 2 0,7-3 7 15,-2 3-6-15,1 0 2 0,3 0-5 0,-1-1 1 16,4 0 3-16,0 0-3 0,-2 0 3 0,3-2-3 0,0 2 5 16,6 0-5-16,-6 0 6 0,6-1-10 0,-1 2-5 15,-4-2 15-15,3 1-8 0,2-1-2 0,-1 1 0 16,3 0 4-16,1-2 4 0,1 0-2 16,8 0 1-16,-7 2-2 0,7-2 0 0,-3 3 3 15,0 0-9-15,1-5 3 0,-2 5 3 0,1-1 12 0,2 1-15 16,-11 0 5-16,4 1-2 0,-1-2 1 0,7 3 2 15,-7-2-4-15,3-1-3 0,-3 1-1 0,1 1 7 16,-4-1-1-16,13 4-11 0,-5-4 3 16,1 0 7-16,-6 1 4 0,7-2 0 0,1 1-1 0,-1 0-6 15,-1 0 12-15,2 0-18 0,-10 0 6 0,3 0 9 16,4 0-10-16,-5 1-2 0,-1 1 4 0,1-2 3 16,-3-2 0-16,-1 2-1 0,1 0-1 15,3 0 4-15,-9-1-3 0,2 1 1 0,-2 0-10 0,-1 0 4 16,1 0 0-16,-1 0 1 0,-4 0 2 0,1 0-1 15,-2 0-6-15,0-3 2 0,-1 3-2 0,-6 0-3 16,10 0-2-16,-10 0 3 0,8 0-2 0,-8 0-5 16,5-1-16-16,-5 1 17 0,0 0-7 0,0 0 3 15,0 0-13-15,0 0-13 0,0 0-19 0,0 0-67 16,0 0-141-16,0 0 64 0</inkml:trace>
  <inkml:trace contextRef="#ctx0" brushRef="#br0" timeOffset="24835.7757">1508 7170 23 0,'0'0'33'0,"0"0"-2"0,0 0 5 16,-5-3-11-16,5 3 0 0,0 0 0 0,0 0 2 16,0 0-4-16,0 0 2 0,0 0 3 0,0 0-2 15,0 0-1-15,0 0-3 0,0 0 1 0,0 0-7 16,0 0 1-16,0 0 3 0,-11 1 1 0,11-1-9 16,0 0-2-16,0 0-2 0,0 0 0 0,0 0-8 15,-5 4 6-15,5-4 1 0,-2 3-3 0,0 1 4 0,-1 1-4 16,1 0-1-16,-1-1-3 0,1 4-2 15,-2-3 2-15,0 3-1 0,2-2 0 0,-1-1-2 16,2 1 1-16,-1-1 1 0,0 0-1 0,1-2 2 16,-2 0 1-16,3-3-2 0,-3 7-6 0,2-6 3 15,1-1 5-15,-1 5 2 0,1-5 1 0,0 0-6 16,0 3 0-16,0-3 3 0,0 0 1 0,0 0-1 16,0 0-1-16,0 0-4 0,0 0 2 0,0 0-2 15,0 0 8-15,-4 5-5 0,4-5 0 0,0 0 3 0,0 0-1 16,0 0-1-16,0 0 5 0,0 0-2 0,0 0-4 15,0 0 2-15,0 0 0 0,0 0-3 0,0 0 4 16,0 0-2-16,0 0 1 0,0 0-2 16,0 0 2-16,0 0 1 0,0 0-3 0,0 0 1 0,0 0-3 15,0 0 3-15,0 0 5 0,0 0-7 0,0 0-1 16,0 0 1-16,0 0 2 0,0 0 1 0,0 0 2 16,0 0-4-16,0 0-3 0,0 0-2 15,0 0-6-15,0 0 11 0,0 0-2 0,0 0-5 0,0 0 6 16,0 0-1-16,0 0-7 0,0 0 2 0,0 0 1 15,0 0-1-15,0 0 1 0,0 0 0 0,0 0-4 16,0 0 3-16,0 0-4 0,0 0-3 0,0 0 0 16,0 0-5-16,0 0-7 0,0 0 6 0,0 0-4 15,0 0 1-15,0 0 0 0,0 0-17 0,0 0-43 16,0 0 19-16</inkml:trace>
  <inkml:trace contextRef="#ctx0" brushRef="#br0" timeOffset="25878.2395">4934 9952 42 0,'-13'-2'98'0,"5"-1"-2"16,-2-2-15-16,1 3 0 0,-1-1-15 0,1-1-7 16,-3 0-3-16,7 2-37 0,-5 2-1 0,5-2-27 15,-3 2-48-15,-1 2-35 0,-4 4-100 0,-1 2 45 16</inkml:trace>
  <inkml:trace contextRef="#ctx0" brushRef="#br0" timeOffset="26358.3039">4283 10346 29 0,'0'0'82'0,"0"0"-4"0,-4 0-5 16,4 0-3-16,0 0-17 0,0 0 6 16,0 0-5-16,0 0-7 0,0 0 1 0,0 0-10 15,0 0-1-15,0 0-12 0,0 0 12 0,0 0-4 0,0 0 4 16,0 0-1-16,19-3 6 0,-7 1-4 0,-1-2-11 15,3 2 18-15,4-2-20 0,3 0 3 0,0 1-7 16,5-4 5-16,4 2 3 0,-2 0-3 16,0 1-2-16,1 1-4 0,0 2 6 0,2-1-5 15,-3-1 1-15,4 0-6 0,1 3-2 0,1-3-6 0,3 2 3 16,0 1 1-16,1-1-5 0,-1 0-2 0,-1 2 2 16,6-1 2-16,-6 0-7 0,1 2 2 0,0-2 0 15,-5 0-2-15,-3 0 4 0,-6 2-10 0,-6-2-11 16,2 0-4-16,-5 1 6 0,0-1 9 0,-1 2-11 15,1-1 9-15,-5-2 1 0,0 2-1 0,1-1 3 16,-5 0-1-16,3 0 4 0,-8 0 4 0,9 0-19 16,-9 0 10-16,9 0-7 0,-9 0-10 0,4-1 0 15,-4 1-1-15,0 0-12 0,0 0-9 0,6-3-14 16,-6 3 4-16,0 0-8 0,0 0-7 0,-9-12-7 16,5 12-54-16,-2-4-140 0,5 1 63 0</inkml:trace>
  <inkml:trace contextRef="#ctx0" brushRef="#br0" timeOffset="34644.5902">22267 5137 66 0,'-8'-12'109'0,"1"1"-2"0,-2-1-18 0,-3-2 0 16,-2 2-2-16,5 0-9 0,-8 0-1 15,4 2 13-15,-4 0 5 0,0-1-21 0,1-1-8 16,-2 4-5-16,-3-2-4 0,-4 4-4 0,4-1-13 0,0 3 0 16,0 2-5-16,-7 2-4 0,-2 1-7 15,0 3-5-15,2 4-4 0,0-2 2 0,0 5-1 0,-2 3-7 16,2 1 0-16,1 3 2 0,-1 2-3 16,0 3 8-16,-5 13-13 0,4 2-2 0,-1 2 11 0,3 5-4 15,4 6-1-15,1-1 5 0,2 4 1 0,5 3-7 16,3 0 3-16,3-4 3 0,3 2-5 15,5-3-2-15,2-7 0 0,5 3 0 0,-2-15 5 0,5-1-11 16,1 0 3-16,3-2 5 0,2-1-5 0,0-3 5 16,2-2 5-16,5-3-4 0,0 0-7 0,1-4 3 15,0-1-2-15,1-6 0 0,4-3 1 0,-1-2-3 16,2-6 2-16,1-1 9 0,-1-6 12 0,6-3-6 16,-3-3 7-16,12-10 4 0,1-1-5 0,-1-3 3 15,0-3 4-15,-3-1 0 0,5-1-5 0,-9-2 0 16,-1 0 1-16,-1 1-6 0,-5-2 0 0,-7 6-5 15,-2 1-4-15,-3-1 6 0,-2 0-4 0,-4-1 17 16,-6 1-6-16,-2-3-7 0,0 3-1 0,-6-4-6 16,-2 4 8-16,-2 1-7 0,-1 1 0 0,-4 3 4 15,-4-2-6-15,0 5-1 0,-4-1 3 0,-3 7-5 16,-1-3-3-16,-3 2-3 0,-2 2-2 0,1 2-2 16,1-1-7-16,-3 2-12 0,-1 5-21 0,-1 1-16 15,2 1-24-15,-1 3-19 0,2 2-20 0,1 1-12 16,5 3-14-16,2 2-100 0,-5 3-268 0,5 0 118 15</inkml:trace>
  <inkml:trace contextRef="#ctx0" brushRef="#br0" timeOffset="35690.4415">21583 4265 114 0,'-10'-2'99'16,"-4"0"4"-16,-5 4-16 0,-2 2-3 0,-7 3-20 15,0 4-4-15,-1 3 1 0,-2 1-5 0,-1 3-2 16,1 1 2-16,6 1 1 0,-2 4-16 0,7-3-9 16,4 0-4-16,-1 5 0 0,6-1 11 0,7 4-17 15,2-3-6-15,2 1 4 0,2 1-7 0,9 1-4 16,4-3-5-16,4-1-3 0,2-4-18 0,4-2-2 0,-1-4 1 15,7-3-3-15,1-5-4 0,0 0-7 0,2-3-27 16,2-6 1-16,-2-2-4 0,1-3-16 16,0-2 14-16,-3-1-53 0,-1-5-125 0,-2-4 57 15</inkml:trace>
  <inkml:trace contextRef="#ctx0" brushRef="#br0" timeOffset="36141.6769">21864 4063 120 0,'0'0'112'0,"-1"-4"-18"0,1 4-12 16,0 0-3-16,0 0-15 0,0 0-7 16,-10 16 5-16,8-4 4 0,-5 13 6 0,-1 3 1 15,-5 6 14-15,-3 12-3 0,-2 3-8 0,-1-2-8 0,-3 3-3 16,4 0-6-16,2-5-5 0,-2 1-8 0,4 0-4 15,3-14-15-15,3-3-14 0,0-1-13 16,1-1-7-16,2-3-4 0,3-7-9 0,-1-6-3 16,2 0-9-16,1-2-1 0,0-1 0 0,0-4 2 0,1 3 7 15,2-3 1-15,-3-2 3 0,0-2 11 0,0 0-2 16,0 0 6-16,15-10-5 0,-3-4-5 0,2-1 0 16,1-8 9-16,4-2-3 0,-5 1 5 0,5-4-7 15,-2 0 8-15,-3 2-5 0,3-2 7 0,-2 0 6 16,0 2 10-16,-3 0 7 0,0 3 7 0,-1 1 0 15,-3 7 4-15,-1 1 12 0,-1 3 5 0,0 1 6 16,-1 5-3-16,-3-3-5 0,1 4-6 0,-2 2-5 16,1-3-6-16,-2 5-5 0,0 0 0 0,0 0-3 15,0 0-5-15,-4 11-4 0,-3 0 4 0,0 3-5 16,-2 5-13-16,1 3-14 0,2 2-23 0,-3-1-25 16,5-4-9-16,1-1-1 0,2 2-6 0,1-2-7 15,3-2-4-15,1 0-10 0,2-4 2 0,0-2-6 16,2 0-58-16,1-3-175 0,2 0 78 0</inkml:trace>
  <inkml:trace contextRef="#ctx0" brushRef="#br0" timeOffset="36492.7938">22161 4411 52 0,'-17'1'71'0,"-4"3"-2"0,-7 1-4 16,-3 5-3-16,4 0 4 0,-2-1 18 0,4 5-27 15,1-3-12-15,4-1-5 0,2 1-1 0,2-1 0 16,5-2-11-16,2-2-3 0,3 3-5 0,0-1-10 16,3-2-7-16,3-1 7 0,2 0-1 0,2 2-3 15,1-3-3-15,7-1 4 0,-1-3-9 0,4-2-1 16,5-2 6-16,1-4-1 0,6 0 17 0,1-1-22 16,-10 1 2-16,4 0-5 0,-3 2 4 0,-2-2 5 15,-3 3 3 16,-4 2-6-31,0-2 7 0,-6 3 2 0,2-1-5 0,-1 1-3 0,-1 0-1 0,-4 2 6 0,0 0 2 0,0 0 0 0,2 11 7 0,-6-3 1 16,-7 9 9-16,1 0 2 0,-1-1-11 0,-1 1 1 16,5-8-7-16,-4 4 4 0,6-2-18 0,1-3-6 15,1-1-7-15,2 0-12 0,-1 1 9 0,2-3-5 16,2 1-2-16,4 0 3 0,0-5-2 0,6 0-5 16,2-2-22-16,6-3-12 0,7-2-48 0,2-5-123 15,2 1 54-15</inkml:trace>
  <inkml:trace contextRef="#ctx0" brushRef="#br0" timeOffset="36689.3748">22635 4270 56 0,'0'0'112'16,"-5"15"6"-16,-4-5 1 0,0 6-1 0,-2 7-5 15,-5 0-5-15,1 3-2 0,-2 2-2 0,2-1-14 16,-3 1-5-16,7-1-7 0,-5 0-5 0,6 1-9 15,-4 1-7-15,1 0-16 0,3-4-27 0,1 4-19 16,0-4-26-16,4-6-28 0,1-2-20 0,2 1-24 16,0-1-94-16,1-2-213 0,-2-5 95 0</inkml:trace>
  <inkml:trace contextRef="#ctx0" brushRef="#br0" timeOffset="36910.1954">22284 4270 20 0,'0'0'171'15,"9"0"-11"-15,-9 0-13 0,16 5-4 0,-6 0-10 16,5 4-1-16,2-1-9 0,-3 1-5 0,4-1-15 16,-1 3-8-16,0-3-11 0,-1 5-7 0,7 1-8 15,0 1-15-15,0 1-8 0,-4 0-21 0,-2-2-20 16,2 4-27-16,0-1-34 0,-2-6-12 0,3 8-29 15,-3-4-25-15,-3 1-102 0,-1 0-241 0,-3-4 106 16</inkml:trace>
  <inkml:trace contextRef="#ctx0" brushRef="#br0" timeOffset="38062.7314">17705 5177 47 0,'-13'-7'138'0,"1"3"-17"0,1-1 4 16,-2 4-15-16,-4 0-10 0,-2 2-9 0,0 5-9 15,-9 4-10-15,0 3-5 0,-2 7-7 16,2 2-6-16,0 3-3 0,-4 15-12 0,11-9 3 16,-4 13-9-16,5 0-2 0,2 2 0 0,6 1-4 0,5-12-14 15,4 0-17-15,3-2 5 0,5 1 10 0,0-2-20 16,4-3-7-16,2-1 11 0,1-5-7 31,2-2-2-31,2-4-1 0,-1-5 11 0,4-2-1 0,2-3-4 0,7-3 0 0,0-4 4 0,1-4-4 0,1-3 15 16,0-4-6-16,2-3 8 0,3-5 1 0,10-12 8 15,-6 1-4-15,1-2 12 0,-1-2 4 0,-13 11 4 16,-3-3-5-16,-1 1 9 0,1-2 10 0,-7 0-9 16,1 4 10-16,-8-7-9 0,-1 3-5 0,-6-4-1 15,-2 4-1-15,0-1 4 0,-8 3 2 0,-3 2-5 16,-4-4-8-16,-2 3-2 0,-7 3-14 0,1 0 4 15,-3 5 1-15,-1-2-12 0,0 2-16 0,1 5-17 16,-4-1-16-16,2 3-27 0,0 3-29 0,1 1-25 16,-3 2-123-16,1 6-271 0,7-3 120 0</inkml:trace>
  <inkml:trace contextRef="#ctx0" brushRef="#br0" timeOffset="39103.9718">17101 4214 18 0,'0'-2'144'0,"0"2"-5"0,2-7-18 0,-2 7-16 16,0 0-15-16,-2-4-10 0,2 4-2 15,0 0-23-15,0 0 4 0,0 0-3 0,-7 13-20 0,0 4 11 16,-3 9-18-16,1 5 9 0,-5 1-7 0,-4 14 2 15,-1 2-7-15,1-2 1 0,4-13-4 0,1 2 0 16,-2-4 4-16,6-1-3 0,-3-5-2 0,7-1-9 16,-3-5-10-16,2-2-7 0,3 0-14 0,-1-4-21 15,2-2-18-15,2-5-15 0,2 4-12 0,-2-4 4 16,0-1 0-16,2-1 1 0,1-1-60 0,3-3-152 16,-6 0 68-16</inkml:trace>
  <inkml:trace contextRef="#ctx0" brushRef="#br0" timeOffset="39317.0603">17171 4255 85 0,'2'17'102'16,"-6"-7"-6"-16,4 6-2 0,-5 2-15 0,1 0-14 15,2 8-2-15,0 1-2 0,0-2-16 0,-1 4 5 16,3 0-4-16,0 2-2 0,0-1-4 0,0-1-9 15,0 0-6-15,0 0-16 0,0-4-15 0,0-7-21 16,0 3-14-16,0-5-11 0,-2 0-17 0,2-3-55 16,-2-5-133-16,2 2 58 0</inkml:trace>
  <inkml:trace contextRef="#ctx0" brushRef="#br0" timeOffset="39473.4812">17167 4356 35 0,'21'-5'96'15,"-2"0"-31"-15,2-3-16 0,-1 5-22 0,-3 1-19 16,3 2-18-16,-2 0-35 0,-4 1-49 0,2 2 21 16</inkml:trace>
  <inkml:trace contextRef="#ctx0" brushRef="#br0" timeOffset="39718.9531">17572 4182 11 0,'-13'23'84'16,"0"6"-7"-16,-2 0-13 0,-1 0-1 0,1 2-6 15,1-3 0-15,0 0-9 0,5 0-8 0,0 2-12 16,-1-6-8-16,5-3-3 0,-2-3-12 0,3-3-3 16,3-2-18-16,-3-3-4 0,3 2-6 0,-3-5-5 15,3 1-5-15,1-3 0 0,-4-1 2 0,4 0 0 16,0-4-23-16,0 0-62 0,0 0 28 0</inkml:trace>
  <inkml:trace contextRef="#ctx0" brushRef="#br0" timeOffset="40450.7155">17372 4337 62 0,'0'0'95'0,"0"-4"-9"0,0 4-10 0,0 0-12 15,4-6-2-15,-4 6-1 0,9 0 1 0,-9 0-2 16,19 6 8-16,3-4-1 0,-4 2-11 0,13 3-8 16,-5-3-6-16,3-1-14 0,1 0-17 0,0 2-7 15,-4-1-10-15,2-3-8 0,-7-1-1 0,-2 0-4 16,4-3 0-16,-5 0-2 0,3-5-4 0,-2 2-3 15,-1-2-5-15,-1 0-7 0,0-6-2 0,-3 3-4 16,0-5-1-16,-1 1 7 0,-7-2 5 0,3 2-2 16,-1 0 9-16,-4 3 8 0,-8 0 3 15,4 4 2-15,0-4 5 0,-1 4 11 0,-2 0 12 0,-1 3 2 16,2-4-3-16,-1 6 8 0,-2-2-3 0,1 1 6 16,-1 4-5-16,5 0-2 0,-14 2-3 0,5 5-4 15,3 0 3-15,-6 6 5 0,5 4 13 0,-4 7-5 16,-3 1 6-16,3 4-13 0,-1 3 3 0,3 2-1 15,2 0 1-15,0-1 0 0,-1 2-2 0,5-3-3 16,-2 1-1-16,0-4 0 0,3-3-4 0,2-6-10 16,0-2-2-16,0-6-1 0,3 4-5 0,-2-5-15 15,2-2-1-15,-1 1 3 0,2-7-7 0,2 2 2 0,-1 1-6 16,5-3 0-16,-4-1-3 0,8-4 0 0,0 0-7 16,3-5 0-16,-1 1-5 0,5-3-31 15,3-5 61-15,-6 2-21 0,-3 1 13 0,6-6 6 16,-5 3 1-16,-3 1 4 0,0 2 9 0,-2-3 3 15,-1-2 5-15,-3 7 8 0,-1-2 13 0,-2 0 12 0,1 4 12 16,-5 0 14-16,2 1 0 0,-2-2-10 16,-2 3-4-16,2-1-4 0,-5 3-2 0,-1-1 3 15,-2 1-14-15,-2 1 7 0,-2-1-6 0,1 3 7 16,-2 2 2-16,0 0 1 0,-1 1-2 0,0 0-3 16,0-1-2-16,5 1-10 0,0 0 2 0,4-1-4 0,-2-1-6 15,1 0-13-15,6-1-17 0,-5 2-6 0,5-2 0 16,0 5 5-16,0-2-2 0,0-3 4 15,8 6 2-15,-3-5 2 0,9 1 3 0,-1-1-2 16,1-1-1-16,4 0-6 0,1-1-2 0,0-2 6 16,-2 1-2-16,-3 1 1 0,-5-2 5 0,-2 3-8 0,0 0 7 15,-1 0-7-15,-6 0 9 0,8-1-8 0,-8 1 3 16,4 3-4-16,-4-3 4 0,0 8 6 16,-4 0 2-16,-1 8 9 0,-3 0-2 0,0 1 2 15,1-1-3-15,2 0 4 0,-3 0-4 0,3-5 4 0,2 2-4 16,3-1-9-16,0-3 1 0,4 1-9 0,0-3 9 15,7 0-7-15,2-2-8 0,5-1-12 0,2-5-1 16,10-1-10-16,1-4-9 0,-2-1 2 16,3-3-8-16,0-3 6 0,-3-1 0 0,0-4 0 15,-3 3-37-15,-3-2-94 0,0 1 42 0</inkml:trace>
  <inkml:trace contextRef="#ctx0" brushRef="#br0" timeOffset="40781.8563">18397 4374 5 0,'-2'-5'51'0,"0"2"5"0,1 0 8 0,0-3-1 15,1 6-6-15,-1-4-10 0,1 4 7 0,-2-3-14 16,2 3-6-16,0 0 2 0,0 0-7 0,0 0 4 0,-6 7-3 16,3 1-1-16,1 1 0 0,-4 6 6 15,2 1 1-15,1 2-5 0,-2 1 0 0,0 6 5 0,-2 1 3 16,0 1 9-16,-1 3-4 0,2-6 4 0,-2 7 3 16,-5-3 5-16,3 3-6 0,-2-4 3 0,5-3-1 15,-5-1 0-15,3-6-11 0,3-6 0 0,0 0 3 16,2-3-8-16,1-1-2 0,-1-1-4 0,3-3 0 15,0 1 6-15,0-2-9 0,1-2-1 16,0 0-13-16,11-9-15 0,2-5-12 0,6-4-12 16,4-3-2-16,1-3-6 0,12-10-19 0,1-1-6 0,-10 10-2 15,8-11-2-15,-7 10-5 0,-2 2 7 0,0 0 14 16,-3 2-3-16,-3 3 6 0,-3 6 2 0,-4 2 5 16,-2 4-5-16,-2-1-4 0,-1 2-8 15,-2 2 0-15,1 1 0 0,-5 2 8 0,-2 1 11 16,0 0 3-16,9 8-2 0,-8 0-1 0,-1 1-5 0,-3 6-2 15,-5 0-37-15,2 3-87 0,-3 6 39 0</inkml:trace>
  <inkml:trace contextRef="#ctx0" brushRef="#br0" timeOffset="41769.0801">18281 5593 56 0,'-2'-4'115'0,"2"4"-25"16,0 0-7-16,0 0-15 0,0 0-2 0,8-3-8 15,1 1 1-15,0 2-10 0,12-2 1 0,-1 0 1 16,6 0-19-16,3 1 16 0,2-2-7 0,2-1-4 15,-3 3 0-15,3-1-17 0,1 2 11 0,-1 0 0 16,2 0 1-16,-1 0-11 0,3 0 7 0,3 2-9 16,-2-1 9-16,1 1-10 0,-1 0-6 0,13 4 15 0,-14 0-12 15,3 0-1-15,-4 1 0 0,2 2-3 16,-2-3 4-16,0 4-9 0,-1-3 3 0,1 5-2 0,2-3 2 16,1 2-6-16,-2-1-5 0,1-1 11 15,13 2-2-15,-15-2 0 0,3-1 5 0,-1 1-7 0,14 3 6 16,-15-5-10-16,17 3 0 0,-3-1-9 0,1-2 12 15,2 0 3-15,-1-2 0 0,0-3-7 16,-3 3 2-16,5 1 3 0,-18-2-8 0,1-2 6 16,-1 0 9-16,2 3-14 0,-3-1 4 0,-2 0 0 0,3 0-4 15,-4-1 2-15,1 0 3 0,-5 1 3 0,0-1-4 16,-7-1-15-16,0 0-4 0,-2 1-16 0,-3-1-13 16,1-1-13-16,-5 1-12 0,-3 0-3 0,-1 0 2 15,-4 0 4-15,1-2 6 0,-6 0 4 16,0 0-4-16,2 2-12 0,-2-2-42 0,0 0-124 0,0 0 55 15</inkml:trace>
  <inkml:trace contextRef="#ctx0" brushRef="#br0" timeOffset="42075.1833">20341 5784 70 0,'13'13'84'0,"1"4"-8"0,0-3 5 16,-2-3-6-16,-1 5 9 0,2-1-34 0,-2-1 12 16,3-1 9-16,-5 0 3 0,0-2-4 0,1 1 6 15,-1 1 3-15,-2 0-12 0,-2-6 0 0,0 4-4 16,1-6-3-16,-2 0 4 0,-1 1-6 0,-1 0 17 15,2-5 10-15,-4 4 6 0,0-5-4 0,0 4-11 16,0-4-10-16,-5 4-22 0,-3-3-33 0,-2 0-42 16,-8 0-26-16,-1-1-18 0,-9-1-52 0,-3 1-136 15,-2-2-285-15,-1-5 127 0</inkml:trace>
  <inkml:trace contextRef="#ctx0" brushRef="#br0" timeOffset="43142.0889">19238 4951 58 0,'0'0'118'15,"0"0"-4"-15,-5-2 4 0,5 2-12 0,0 0 6 0,0 0-18 16,0 0-12-16,0 0-6 0,0 0-6 0,0 0-11 16,0 0-3-16,0 0-10 0,0 0-1 15,0 0-7-15,0 0-8 0,0 0-2 0,0 0 5 16,0 0-13-16,-4 12 4 0,4-7-7 0,0 1 6 0,0 1-15 15,0 3 12-15,-1 2-5 0,0 0 5 0,-1-1-11 16,1 2 2-16,0 0 1 0,-2-2 1 0,-2 1-3 16,5 0-11-16,-2-2 6 0,-1 0 2 15,-2-1 3-15,1 0-7 0,2-1 2 0,-1-1 6 0,2-2-8 16,-2 2 6-16,2 0-2 0,-2-3-1 0,2 2-8 16,1-1-7-16,0 0-1 0,0-5-3 15,0 5 8-15,0-1-7 0,0-4-5 0,-1 3 8 0,1-3 9 16,0 0-4-16,0 0 2 0,0 0 6 0,0 0-6 15,0 0 8-15,0 0-4 0,0 0-12 0,0 0 14 16,0 0-10-16,13-16-6 0,-11 10 3 0,7-4 9 16,-5 3-3-16,1-3 6 0,1 1-5 0,0-1 7 15,-1 1-7-15,1 1 3 0,-1-1-5 0,0-1 5 16,2 0-3-16,-1-1-6 0,3-2 11 0,0 0-9 16,-3 3 8-16,1 0 2 0,2 1-4 0,-4 2 1 15,0-3-2-15,1 5-7 0,-2 0 11 0,6-4-5 16,-5 0 2-16,3 4-5 0,-1-3 6 0,0 3-2 15,-2 0 0-15,0 0 1 0,2 1 1 0,-1 0-3 16,-2 1 1-16,2 1 1 0,-2 0-4 0,1 1 2 16,-5 1 0-16,8-2 8 0,-8 2-12 0,9 1 6 15,-4 0-6-15,-1 2 4 0,0 1-5 0,0 0 19 16,-1 4-6-16,0 2-9 0,-3-2 8 0,3 3-1 16,-2 0 12-16,-1 1-14 0,-1 1-1 0,1-1-5 15,-2 0 6-15,2 0-2 0,0-1 4 0,0-1-6 16,0 2 8-16,0-4-1 0,0-2 2 0,2 2-1 15,-2-4-7-15,-2 1 1 0,2 0 5 0,-1 0 1 16,1-1-6-16,0-4 5 0,0 5-6 0,0-5 8 16,-1 4-4-16,1-4 5 0,0 0-7 0,0 0 8 15,0 0-3-15,0 0-2 0,0 0 3 0,0 0-5 16,0 0 3-16,0 0-3 0,14-7-4 0,-11 1 10 16,3 1-2-16,-2 0-4 0,2-3 2 0,-1 4 0 15,1-3-6-15,-2 3-1 0,1-1 5 0,0 0-3 16,2 2-2-16,-2-2-2 0,1 1 5 0,1 2-2 15,-5-3 1-15,3 3-5 0,-1-1 4 0,-4 3-2 16,7-2 0-16,-5-1-8 0,-2 3-2 0,0 0 0 16,0 0 2-16,0 0-5 0,9 4 7 0,-9-4 0 0,3 4-8 15,-3-1 10-15,0-3 4 0,0 6 5 0,2-2-5 16,-2-1-1-16,0 1-2 0,0 0-6 16,2 0-16-16,-2 0-7 0,2-1-7 0,-2 3-4 15,1-2-15-15,3-1 0 0,-2 1-10 0,1-1-8 0,5 1-11 16,-3-1-52-16,2 0-154 0,0 0 68 0</inkml:trace>
  <inkml:trace contextRef="#ctx0" brushRef="#br0" timeOffset="43535.8361">19880 4978 64 0,'-3'-3'114'0,"3"3"-8"0,-6-5-1 15,2 4-4-15,-1-2-13 0,-2 1-18 0,-1 1 5 16,0-1-2-16,-1 0-9 0,0 2-4 0,-4 0 0 16,2 1-11-16,1 2-9 0,-1-3-6 0,0 5 3 15,-1-1-5-15,3 1 10 0,0 0-24 16,1 1 3-16,0 1-6 0,3-1-8 0,1 0 3 0,0 1-12 16,1-1 5-16,2 1 1 0,0 0 4 0,1 2-3 15,1 0 6-15,2 2-8 0,-1-1-8 0,3-2 13 16,-1 2-7-16,3-2 1 0,-1 0-3 0,0 0-1 15,1 0 1-15,-2 3 0 0,-1-5 4 0,2-3 2 16,-3 4 1-16,0-4-4 0,-1 1-5 0,0 0 3 16,-1 1-3-16,-1-1-5 0,0 0 19 0,-1 3-5 15,-1-4 3-15,-3 2 2 0,-2-2-2 0,2 3 4 16,-1-3 7-16,-1 2-3 0,-3-1 1 0,1 0 0 16,3-1 1-16,-2-2-15 0,1 1 7 0,1-1 5 15,3 2-3-15,-3-2 9 0,6-1-26 0,0 0-16 16,-11 3-18-16,11-3-28 0,-5-1-25 0,5 1-14 15,0 0-13-15,-3-4-65 0,3 4-197 0,2-8 87 16</inkml:trace>
  <inkml:trace contextRef="#ctx0" brushRef="#br0" timeOffset="44169.6911">20133 5032 54 0,'4'-3'101'0,"-2"1"12"0,-1-1-2 0,-1 3-4 15,4-4-8-15,-2 0-5 0,-2 1-8 0,2-4-13 16,-2 2-8-16,1-4-5 0,-2 4-6 0,1 0-7 15,-2-5-3-15,0 4 6 0,0 0-9 0,-2 1-2 16,0 1-3-16,-2-2-9 0,1 4-2 0,-1 1-5 16,0-2 5-16,0 2-8 0,-3 1-9 0,1 1 4 15,-5 2-13-15,6-1 6 0,-5 1-10 0,7 1-5 16,-3 1-10-16,2 0 2 0,2 2-1 0,0-2 8 16,3 4-14-16,-3-4 1 0,4 1-3 0,1 3-4 15,2-4 2-15,-2 3 8 0,3 0-3 0,0-2 15 16,2 0 2-16,1-1-6 0,-1 1 3 0,-1-1-7 15,4 1 6-15,-4 0 0 0,2-3-1 0,-3 1 9 16,1 0 2-16,0-1-3 0,2 2-2 0,-4-2-2 16,1 3 11-16,0-2-2 0,-1 1-5 0,1 0-3 15,2 4 3-15,-4-2-4 0,0 6 12 0,-2-2-13 16,-2 3 13-16,1 3 7 0,-3 2-2 0,1-3-8 16,-2 14 20-16,-4-1-7 0,-1-2 1 0,1 4 10 15,0-2-6-15,-2 0 1 0,2-4-8 0,1-1-5 16,-1-2-2-16,0-4-3 0,4-7 12 0,0 1 5 15,1-3-5-15,0-2-3 0,0-1 5 0,3 2 3 16,-4-5 6-16,5 0 9 0,-5 1 7 0,4-1-4 16,-1 0 0-16,2-3-6 0,0 0-6 0,0 0-5 0,-11-2 0 15,6-2-5-15,1-2 1 0,0-1-2 16,-2-1-10-16,2-4 6 0,1-4-7 0,-1 0-4 16,3-4-4-16,6-8-9 0,-3 9-6 0,0 0 17 15,3 0-2-15,3 1-9 0,-2-1-4 0,5 4-17 0,0 0-14 16,8-6-1-16,-4 7-11 0,6-2-15 0,-2 5 1 15,-1 1-9-15,1 2-4 0,0 2-9 16,-1 5-55-16,-4-3-164 0,-2 3 73 0</inkml:trace>
  <inkml:trace contextRef="#ctx0" brushRef="#br0" timeOffset="46551.848">20767 5410 61 0,'0'0'60'0,"0"0"-5"0,0 0-6 0,0 0 0 0,7-3-7 16,-7 3-4-16,4-3 2 0,-4 3-4 0,0 0-7 16,5-2-1-16,-5 2 2 0,7 0 0 0,-7 0-7 15,9-1-1-15,-7-1 1 0,-2 2 3 0,9 0-6 16,-9 0-6-16,10-3 6 0,-6 3-11 0,-4 0 5 16,13-1 4-16,-3 1 9 0,-1 0-8 0,0 0 0 15,3-2 9-15,-1 4-13 0,-1-2-7 0,4 0 0 16,-3 1 1-16,1 2 2 0,1-1-7 0,0-1 2 15,1-1 2-15,5 0 1 0,-6 3 0 16,5-3-5-16,0 2 7 0,-2-2-5 0,0 3 2 0,2-1 3 16,-2 0-4-16,3 2-8 0,-6-4 1 0,6 3 4 15,0-1 6-15,-6-1-5 0,5 0 8 0,0 2-1 16,1-2-4-16,-1 1 8 0,-1-1-2 0,-1 1-6 16,2 2-1-16,0-2-4 0,-4 0 5 0,-1-1 9 15,2 2-8-15,3-1 1 0,-1 0-10 0,-1 1 9 16,1 1-8-16,-3-4 7 0,-1 2-6 0,0-1-2 15,1 3-1-15,-3-3 7 0,4 1 2 0,-3 1 1 16,3 0-8-16,2-1 3 0,-2 0 5 0,3-2 0 0,0 2-6 16,0 0 3-16,-1 0 4 0,-4-2-8 15,0 0-1-15,0 1 5 0,1 1 14 0,-1-2-16 16,2 2-2-16,-2-2 3 0,5 0 6 0,-4 0 3 16,4-2-7-16,-8 2-4 0,3 0 4 0,1-2 3 0,-5-1-6 15,-1 3-5-15,-1-2 8 0,1 4-3 0,-3-4-6 16,-5 2 6-16,9-1-4 0,-9 1-9 15,8 0-11-15,-8 0-3 0,0 0-25 0,7 0-13 16,-7 0-21-16,0 0-20 0,0 0-58 0,0 0-171 0,0 0 76 16</inkml:trace>
  <inkml:trace contextRef="#ctx0" brushRef="#br0" timeOffset="46968.3413">21829 5306 116 0,'-2'-4'115'0,"2"4"1"0,0 0-7 15,-4-5-14-15,4 5-13 0,0 0-6 0,-2-4-10 0,2 4-1 16,0 0-10-16,0 0-4 0,0 0-7 0,0 0-1 15,0 0-6-15,0 0-4 0,9 15-5 0,-7-10 0 16,4 2-7-16,0 0 1 0,1 4-2 0,3 3 11 16,-1 0-8-16,0 0-4 0,1 1 4 0,-1 0-1 15,2-2-9-15,-6-2-5 0,2 1-1 0,2 1 2 16,-3 3 2-16,-1-5-4 0,-1-2-6 0,2 3 7 16,-2-1 4-16,-3 0-4 15,3-2 6-15,-4 1-3 0,2-3-2 0,0-1 3 0,-4 0 13 0,2-1 5 16,0-2 16-16,0 2 9 0,-2-1-4 0,2-4 0 15,-9 5-5-15,3-5-7 0,-7 3-11 0,0 0-4 16,-6-2-1-16,0-1-4 0,0 0 1 0,0 0-4 16,-1-1-3-16,8-1-8 0,-1 1-12 0,0 0-21 15,3 1-20-15,2-2-28 0,0 1-38 0,2-1-43 16,1 2-99-16,5 0-276 0,-5-7 122 0</inkml:trace>
  <inkml:trace contextRef="#ctx0" brushRef="#br0" timeOffset="48188.5914">21491 6438 50 0,'0'0'128'15,"0"0"-9"-15,0 0 4 0,0 0 0 0,0 0-13 0,0 0-4 16,0 0-10-16,0 0-11 0,0 0-15 15,0 0 0-15,0 0-13 0,0 0-5 0,0 0-12 16,0 0-14-16,0 0 1 0,0 0-5 0,-4 13-3 0,1-5 4 16,0 3-10-16,-3 5 4 0,-1 1-8 0,2 1 3 15,-3 2-2-15,-2 3 5 0,3-5-9 16,0-1-3-16,1-1 0 0,1-4-4 0,0-1-3 16,0 1 2-16,2-1 5 0,-1-3-6 0,2 1-3 0,-1-4-3 15,0 0-3-15,2 0 5 0,-1-1-4 16,0-1 0-16,2 1 7 0,0-4 2 0,-1 5 2 0,1-5-4 15,0 0 9-15,0 0-11 0,0 0 8 16,0 0 1-16,0 0-4 0,0 0 3 0,12-10 10 0,-6-1-19 16,2-3 20-16,3 0-23 0,-2-3 15 0,3-1-2 15,-1 1-5-15,-1 0-5 0,-1-4 15 0,1 5-5 16,-2-1 0-16,1 1-2 0,0 1 0 0,1 0 9 16,-1 0-8-16,-1-1 5 0,3 2-2 0,-6 2-4 15,3 3 2-15,-3-2 6 0,3 2-2 0,1 1-4 16,-3 0 0-16,-2 4-1 0,1-2-1 0,-1 2 7 15,2-1-6-15,-2 2 1 0,1-1 2 0,-1 2-5 16,-1 0 2-16,-3 2 0 0,9 0-2 0,-9 0 6 16,10 5-5-16,-5-1 0 0,-2 3 8 0,0 1-1 15,1 4-3-15,-1 0 2 0,0 8-2 0,-3-1 3 16,0 5-3-16,-2-5 4 0,0 1-4 0,-1-2-11 16,2 0 10-16,-2 1-11 0,2-4 6 0,0-3-5 15,-1-1-8-15,1 0 6 0,1-5-3 0,0 2-3 16,-1-2 5-16,2-1 9 0,-1 1-14 0,0-1 10 15,0-2-3-15,0 1 5 0,0-4 1 0,0 0 4 16,0 7 3-16,0-7-3 0,0 0 8 0,0 0-6 0,0 0-1 16,0 0 3-16,6-12 1 0,-4 6-10 15,3-4 2-15,2 0-4 0,1-5-3 0,-3 4 4 16,2-1 4-16,-1-2 2 0,2 4-6 0,-3-3 3 16,1 2-1-16,3-3 1 0,0 4 11 0,1-3-17 15,-1-3 3-15,1 5-2 0,3-4 7 0,-1 2-3 16,3-2 0-16,-2 2-1 0,2 0 1 0,-2 2-2 15,2 1 2-15,-4 3 1 0,-2 2-5 0,1 0 3 0,0 0-3 16,-4 2 2-16,1 0 2 0,0 2 4 0,0 1-9 16,-1-2-2-16,-6 2 17 0,9 3-9 0,-5-1 0 15,-3 0 3-15,2 4-1 0,-3 1 3 16,-3 1-1-16,2 2 6 0,-8 3 2 0,-1 3-2 16,-3 1 1-16,2-1 2 0,-1 0-2 0,-1 0 4 0,2-2-2 15,-1-1-5-15,5-2 3 0,0-3-4 0,-1 2-10 16,3-2 9-16,-2-1-6 0,3 0-3 0,-1 1-3 15,2-1-5-15,-2-3-10 0,5 4-15 0,-1-2-16 16,-2-1-5-16,3 2-17 0,0-1-11 0,0-2-17 16,0 2-87-16,3-2-203 0,-2 0 91 0</inkml:trace>
  <inkml:trace contextRef="#ctx0" brushRef="#br0" timeOffset="48654.5216">22152 6486 16 0,'-2'-3'148'15,"0"-1"-13"-15,-2 1 1 0,-1-3-2 0,-3 1-2 16,-2 0-10-16,0 1-6 0,-4-2-5 0,1 6 1 16,-6-3-5-16,0 2-2 0,0 2-7 0,0 2-4 15,-2-2-8-15,3 5-8 0,0 0-8 0,3 1-6 16,3 0-11-16,1 2-4 0,0 0-8 0,2 1-10 15,1-3-22-15,3 3 0 0,2-1 4 0,1-3-10 16,0 0 2-16,4 1-5 0,0-1-1 0,1 1 0 16,1-3 4-16,3 1 0 0,-2 1-1 0,4-2 1 15,3 0-2-15,-3-3 2 0,2 3-11 0,3-4 7 16,-3 0 2-16,2-2-1 0,0 0-3 0,0-2 0 16,1 3-1-16,-2-2 2 0,-2-2-1 0,4 1 3 15,-5-2-2-15,2 1-3 0,-3 0 3 0,0-1 2 16,-2 2-1-16,-1-2-2 0,2 2 4 0,-2 1 0 15,-3-3 0-15,4 5-1 0,-4-2-7 0,-2 3 5 16,5-3 1-16,-5 3 5 0,2-3-3 0,-2 3-4 0,0 0 1 16,0 0-2-16,0 0-2 0,0 0 2 0,0 0 0 15,0 0 0-15,-9 19 1 0,2-11 3 16,3 0 0-16,-1 1-10 0,0-3-5 0,3 1-18 16,-2 0-6-16,2-3-4 0,1 2-4 0,2 0-5 15,-1-2 3-15,2-1-2 0,0 0-10 0,2 0-16 0,2-2-2 16,2-1-19-16,1-3-8 0,1-1-19 0,4-1-65 15,-2-1-206-15,3-5 92 0</inkml:trace>
  <inkml:trace contextRef="#ctx0" brushRef="#br0" timeOffset="48899.8877">22528 6128 6 0,'0'0'112'0,"0"0"0"15,0 0-5-15,-13 17 11 0,4-7-4 0,-5 5 9 16,-3 4 18-16,-3 3-20 0,1 3-1 0,-2-1-1 16,2-1-9-16,0 0-11 0,2 0-12 0,1 2-8 15,2 0-4-15,-2 0-7 0,5 0-7 0,-2 0-7 16,2-9-6-16,-1 7-5 0,4-4-9 0,-2-3-17 16,5 1-11-16,-3 1-21 0,-1 0-24 0,3-2-3 15,-3-2-18-15,1 0-16 0,6-1-25 0,-1 0-4 16,-1-3-12-16,-2-1-10 0,5-1-89 0,-3-1-233 15,1-2 103-15</inkml:trace>
  <inkml:trace contextRef="#ctx0" brushRef="#br0" timeOffset="50056.1801">22612 6497 30 0,'0'0'90'16,"0"0"0"-16,0 0-2 0,0 0 2 0,0 0 3 16,0 0 5-16,0 0 1 0,0 0-4 0,0 0 7 15,0 0-13-15,0 0-9 0,0 0-7 0,-8-2-19 16,7-2 2-16,-3 0-2 0,-2 1-8 0,0 1-8 15,-1-1-5-15,-2 1 2 0,-5 0-14 0,1 0 4 16,-4 5-2-16,2-2-11 0,-2 3 3 0,-4-1-3 16,2 0 2-16,7 5-4 0,-7-3 6 0,5 1-14 15,-4 2-6-15,5 2-4 0,3-2-9 0,-4 2 6 0,4-2-1 16,0 1-13-16,2-1-5 0,3 2 19 16,1-4-13-16,-2 3-5 0,3-2 5 0,2-4 8 15,1 4-8-15,0-1 8 0,1-2-6 0,2 2 7 0,1-3 3 16,1 2-1-16,-1-3 11 0,-1 1-8 0,3-1-1 15,-3 1-3-15,1-2 5 0,0 1 5 0,2-1 6 16,-6-1-6-16,7 3-6 0,-7-3 12 16,6 0-2-16,-6 0-1 0,0 0 1 0,9-3-3 0,-9 3-1 15,4-1 4-15,-4 1-13 0,4-3 12 0,0-2 3 16,-1 2 1-16,1-3-11 0,0 2 8 16,1-2 0-16,4 0 0 0,-4-2-2 0,0 2 1 0,4-4-7 15,1 2 4-15,-2-1 2 0,1 0 2 0,-1 1-3 16,1-1 0-16,-4 2-6 0,1 0 11 0,-2 2-6 15,0 0 4-15,0 1-4 0,-2 0 7 0,3 2 1 16,-3-1 4-16,-2 3 0 0,4-4-4 0,-4 4 6 16,3-2-10-16,-3 2 8 0,0 0-4 0,0 0-1 15,4-4 1-15,-4 4-5 0,0 0-7 0,0 0 31 16,0 0-16-16,0 10-4 0,-1-2 5 0,0 0-2 16,-3 5 5-16,-1 4 4 15,-2-2-10-15,1 1 3 0,1 0-6 0,0 1 10 0,0-1-8 0,-3 0-2 16,7-4 5-16,-3-1-5 0,0 2 6 0,3-1-2 15,-2-4-1-15,2 3-2 0,1-1-8 0,-1-3 5 16,1-2-1-16,0 1 3 0,1-2 2 0,-1 0-9 16,0-4 1-16,0 6 2 0,0-2-1 0,0-4 4 15,1 3 1-15,-1-3-5 0,8 0 9 0,1-4-7 16,0-5-6-16,1 3 10 0,3-4 0 0,0-3-5 16,3 3 3-16,-3-3 5 0,0-1-1 0,-1 2-5 15,1 0 4-15,-3 0 6 0,1 0-7 0,-4 3 3 16,1-3-5-16,2 2 1 0,-1-3 1 0,-4 0-6 15,8 0 6-15,-8 2-6 0,4 0 4 0,-4-1 1 16,2 1 9-16,-2 1-3 0,-1 1 13 0,-2 3 5 16,2-1 14-16,-1 1-2 0,-2 2 6 0,1-1-2 15,-2 2-8-15,3-2 11 0,-3 5-8 0,3-3-3 0,-3 3-3 16,0-3-3-16,0 3-6 0,0 0 0 16,0 0-6-16,0 0-5 0,0 0 2 0,0 0 8 15,0 0-9-15,-9 20 3 0,1-5-1 0,-2 1-4 16,2 1-1-16,-1 1 1 0,0 5 1 0,-1 1-9 0,2-7 10 15,1 1-2-15,1 0-3 0,1-3-6 16,4-2 0-16,-1-2 0 0,0-1-2 0,2-3-1 16,0 2-5-16,2-3 9 0,0-2-10 0,3 2 7 15,-4-2-1-15,5-1 2 0,0-1 2 0,-1-1 0 0,0 1-2 16,5-2 0-16,-2-3 5 0,1 0-1 0,0-3-1 16,4-2-4-16,0-4 0 0,-3 3 0 15,-3-1 1-15,4-4 1 0,-5 3 2 0,2-4-1 16,-5 3-3-16,3 0-5 0,-4 0-10 0,0-2-14 0,0 4-19 15,-2-1-19-15,0 0-14 0,0 2-15 0,-1-1-19 16,1 4-9-16,-3 2-16 0,1 1-74 0,2 3-233 16,-3-3 104-16</inkml:trace>
  <inkml:trace contextRef="#ctx0" brushRef="#br0" timeOffset="50618.7333">22900 6521 22 0,'-7'-3'118'0,"2"-2"0"0,-4 4 9 0,-1-2-13 15,0 2 6-15,-6 1-13 0,-3 3-3 0,0 0-5 16,-1 3-12-16,-1 2-8 0,2 0-7 16,4 0-8-16,1-2-6 0,3 1-7 0,4 0-13 0,-1 2-11 15,3 1 2-15,0-2 1 0,2 0-9 0,5-2 2 16,-1 2-8-16,3-3-1 0,3 2-3 0,1 0 3 15,1-1-2-15,1-2-2 0,2-2-1 0,1 0-6 16,0-1 5-16,0 1 1 0,1-1-1 0,-3-1-10 16,0 0 4-16,1 0-6 0,-1-1 2 0,-4-1 0 15,4 0-4-15,-5 0-3 0,2-1 1 0,-3 0 0 16,3-1-6-16,-2-1 3 0,-1 1 7 0,-1-1-9 16,3 1 7-16,-5 0-5 0,2 1 19 0,2 0-19 15,-3 0 7-15,-3 3 0 0,4-2-1 0,-4 2 1 16,5-1-4-16,-5 1-1 0,0 0 2 0,10 3-3 15,-5 4 16-15,-2-1-6 0,1 3-1 0,-2 0-1 16,1 7-6-16,-3-4 11 0,-2 3-1 0,1 2-2 0,-1-1-2 16,-4 0 3-16,3 4 1 0,-2-4-3 15,1 0 7-15,0-4-4 0,1-2-7 0,1 1 11 16,2-4-3-16,-3-2 4 0,3 4 8 0,0-5 5 16,-2 0 5-16,2-1 3 0,0-3 9 0,-2 5 2 15,1-2-8-15,1-3 1 0,0 0-5 0,0 0-1 16,0 0-7-16,4-13 3 0,0 5-9 0,0-2 0 15,3 0-2-15,2-4-1 0,-1-2 0 0,1 1-1 16,-4 3-3-16,5-2-1 0,0-1 1 16,-1 3 0-16,-3 3-4 0,2-1 1 0,-3 0 4 0,3 2-9 0,-1 1-1 15,1 1-7-15,0-1-12 0,1 2-4 0,-2 1-17 16,1 2 2-16,-3-1-26 0,3 1-15 16,-3 2-13-16,3 0-8 0,-8 0-18 0,13 0-96 15,-11 2-233-15,2 0 104 0</inkml:trace>
  <inkml:trace contextRef="#ctx0" brushRef="#br0" timeOffset="53472.1302">22048 5586 72 0,'0'0'78'16,"0"0"-5"-16,0 0 1 0,0-4-11 0,0 4-8 16,0 0-17-16,0 0 5 0,0 0-10 0,3-4 6 15,-3 4-15-15,0 0 0 0,0 0-1 0,0 0-7 16,4-4 5-16,-4 4 5 0,0 0-10 0,5-1-4 16,-5 1-1-16,7-1-4 0,-3-1 7 0,-4 2-5 15,9 0-2-15,-9 0-6 0,8 0 12 0,-8 0-3 16,8-1-6-16,-8 1 8 0,7 0-3 0,-7 0-3 15,0 0 5-15,8 0-11 0,-8 0 2 0,12 0 0 16,-6 0 8-16,4-2 4 0,-3 2-5 0,2-4-1 16,-2 4 1-16,6 0-8 0,-3 0 7 0,0-2-2 15,-2 2 4-15,1-1-1 0,0 1 1 0,1-1-4 16,-1 2 4-16,-1-2-5 0,1-1-2 0,-2 2 5 16,1-1-3-16,-1 0 4 0,1 1 3 0,1-2-3 0,-1 2 10 15,2-2-10-15,3 1 1 0,-3-1 2 16,6-1 6-16,4 0 1 0,-1-2-2 0,0 2 2 15,7-6-13-15,5 2 4 0,-2-1 9 0,2-2-7 16,-2-1 0-16,3 1-3 0,-2 1-8 0,0-1 10 0,-2 4-6 16,-2-2-1-16,1 0 5 0,-7 1 2 0,-3-1-8 15,1 3 0-15,-7 1 2 0,-1 1-1 16,4-1 9-16,-1-1-4 0,0-1-5 0,5-1 4 16,-7 3 0-16,2 1-3 0,-1-3-7 0,-1 3 2 0,-2-1 8 15,3 1-3-15,0-2 8 0,5-2 1 0,-3 3-10 16,2-5 5-16,5 2-3 0,-2 0 5 0,8-6-4 15,-8 7-3-15,8-5-1 0,0 3 3 0,0-3-4 16,-9 3-3-16,1 1 9 0,-1 0-5 0,-3 0 13 16,4 1-11-16,-8 2 6 0,0 1-8 0,-1-1-5 15,3-1 9-15,-4 2 3 0,1-1-3 0,-1 1 0 16,3 0 0-16,-3-1-7 0,0 2 4 0,2-1 1 16,2 0-1-16,-2-1 3 0,7-2-3 15,-1 2 1-15,1-2-8 0,3-2 9 0,-3 0 0 0,4 1 4 16,2-1 3-16,4-3-4 0,-2 2-7 0,0-1 5 15,-6 3 2-15,0-2 0 0,0 0-12 0,0 0 9 16,-6 3 6-16,5-1 6 0,-6-1-8 0,5-1 5 16,-4 3-6-16,3-2 8 0,-6 3-4 0,2-4 5 15,1 1-10-15,-1 2 0 0,3-3 0 0,-5 5 1 16,-1-3 1-16,-2 1-5 0,1 4 5 0,1-2-1 16,-3 0-2-16,-2 0 1 0,5-1-4 0,0-1 3 15,1 1-1-15,-2-1-5 0,5-1 3 0,0 2 3 16,5-3-8-16,-3 0 9 0,2 0-5 0,2-1 3 15,-3 4-5-15,-1-3 2 0,1-1-7 0,-4 5 1 16,-2-1 9-16,-2 1-2 0,1 0-3 0,-3 1 2 16,-1 0 0-16,-1-3 0 0,-1 6-1 0,2-2 7 15,1 0 0-15,-5-1-7 0,2 1 5 0,0 0 0 16,1 1-1-16,-1-2 1 0,-4 3 3 0,6-3-1 16,-3 2-7-16,-3 1 10 0,0 0-5 0,6-4 2 15,-4 3-3-15,-2 1 6 0,6-5-10 0,-3 1-1 16,1 1 7-16,-4 3-4 0,7-4 3 0,-4 1-2 15,0-2 1-15,3 1-6 0,-3 1 5 0,1 1 3 16,0-2-5-16,-1 1 3 0,2 1-1 0,-4-2 1 16,2 1-5-16,-1 0 4 0,1 0 2 0,-3 3-1 0,5-4-4 15,-5 4 4-15,4-4-7 0,-4 4 0 16,2-4 5-16,-2 4-5 0,3-2-1 0,-3 2-1 16,0 0-1-16,0 0-3 0,0 0-16 0,2-4 7 15,-2 4 1-15,0 0-8 0,0 0 4 0,0 0-5 16,0 0-2-16,0 0 2 0,0 0 3 0,0 0 12 15,0 0-16-15,0 0 9 0,0 0-8 0,0 0 7 16,0 0-1-16,0 0-3 0,0 0 8 0,0 0 0 16,0 0 5-16,0 0 0 0,0 0 0 0,0 0 5 15,1-3-6-15,-1 3 2 0,0 0 10 0,0 0-10 0,0 0 5 16,0 0 1-16,0 0 1 0,0 0 10 16,0 0-4-16,0 0 4 0,0 0-4 0,0 0 7 15,0 0-2-15,0 0 1 0,0 0 4 0,0 0-5 16,0 0-4-16,0 0 9 0,0 0 1 0,0 0-6 15,0 0 1-15,0 0 3 0,0 0-6 0,0 0-2 0,0 0-4 16,0 0 2-16,0 0-2 0,6-2 2 0,-6 2-2 16,0 0 1-16,0 0-2 0,0 0 1 0,0 0 1 15,0 0 2-15,2-3-7 0,-2 3 4 0,0 0 4 16,0 0-6-16,0 0 5 0,3-3 0 0,-3 3-5 16,0 0 2-16,0 0 7 0,0 0-9 0,0 0 5 15,2-6-1-15,-2 6 8 0,2-2-11 0,-2 2 5 16,2-3-4-16,-2-1-1 0,2 1 3 0,-2 3-1 15,1-6-5-15,1 2 6 0,-2 4-2 0,2-1-3 16,-2 1 3-16,2-4-1 0,-2 4-14 0,0 0-9 16,0 0-13-16,0 0-18 0,0 0-22 0,2-3-14 15,-2 3-22-15,0 0 2 0,0 0-9 0,0 0-3 16,1 10-83-16,-4-4-219 0,-1 3 97 16</inkml:trace>
  <inkml:trace contextRef="#ctx0" brushRef="#br0" timeOffset="54597.3413">21988 5632 81 0,'0'-5'88'0,"0"5"-4"0,2-4-3 16,0-1-20-16,2 0-3 0,0 0-3 0,-3 3-5 16,3-2-6-16,2-1-10 0,2 3 10 0,-3-2-7 15,4 1-3-15,1 1 3 0,2 0-9 16,-4 0-1-16,2 0-9 0,-3 1 11 0,5 1-3 0,1-1-5 15,-2 2-5-15,-2 0 2 0,5 1-4 0,-3 2 9 16,0-1-3-16,8 4 11 0,-4-1-6 0,2 1-24 16,-2 2 10-16,2 0 5 0,3 3 7 0,0 3-4 15,1 1 5-15,0 3-1 0,-1-2-3 0,-6-2-6 16,7 2 3-16,-1 4 2 0,-1-2-5 0,-2 0 2 16,5 4-1-16,-4 0-2 0,-2-1 3 0,3 1-4 15,-1 2-4-15,0-2 10 0,1 4-19 0,-3 2 18 16,4-2-5-16,-4 5 4 0,4-4-2 0,-6 4-7 15,1-3 0-15,0 0-1 0,-3 1-4 0,4-2 3 16,-5-1 0-16,1 1 3 0,-1-1-6 0,-1-1 8 16,1 0-2-16,-2 2-5 0,-1-4-4 0,-1 3 4 15,-1 0 0-15,3-1 5 0,-1-2-5 0,-2 0-7 16,-1-1 9-16,0-4-7 0,1 0 2 0,1 1 6 16,-3-2-2-16,-3 2 0 0,3-6 2 0,0 4-6 15,0-3-13-15,-3-3 27 0,3 4-8 0,-3-1-4 16,2-1-1-16,-3-2-3 0,1 4 2 0,3 1 6 15,-4-6-8-15,1 5 4 0,-1-4-2 0,0 1-2 16,0 3 7-16,1-4 0 0,-1 1 0 0,0 7-2 16,0-4-1-16,-1 0 3 0,1 0 7 0,-1-1-6 15,-3 2-4-15,4 0-1 0,0 1 6 0,-1-1-3 16,-3 2-4-16,0 0-1 0,3 0 3 0,-3 6 2 16,-4-1 1-16,-1 0-4 0,4 1 5 0,-2 1 4 15,-2-1-5-15,-2 0-2 0,2 0 0 0,0 0-2 16,-2-1-3-16,0 3 4 0,0-2-2 0,-1 2 2 0,1-1-5 15,0 0 20-15,-1-1-15 0,-2 1-6 0,3 0 9 16,-2-1-5-16,0 1 3 0,-1 0 0 16,1-2-1-16,-2 0 1 0,0 2-2 0,-1-2 4 15,1 1-1-15,-2 1-2 0,2-4-3 0,0 5 5 0,1-2-3 16,-3-1-1-16,3-1-4 0,-4 1 8 16,5-2 13-16,-2-1-16 0,3-3-1 0,-4 2 0 0,-1-1 2 15,5-3-5-15,-1-1 2 0,2-2 1 16,-4 1 5-16,4 0-5 0,-1-2 0 0,1-1-3 15,2-2 1-15,0-1 4 0,0 0 1 0,1 1-6 0,0-2 8 16,1-3-6-16,2 1 1 0,-2 1-1 0,5-4-10 16,-5 2-5-16,3-2-13 0,-2 2-10 0,6-4-16 15,0 0-11-15,-9 2-11 0,9-2-15 16,0 0-14-16,-9-6-5 0,9 4-75 0,-4-3-201 0,4 1 89 16</inkml:trace>
  <inkml:trace contextRef="#ctx0" brushRef="#br0" timeOffset="54896.9986">22156 7860 42 0,'-3'7'78'0,"0"-1"-10"0,-3 2-2 0,4 2-5 16,-1 2-6-16,-5-1-15 0,5 0 11 0,0 2 0 15,-1 1-6-15,1-2 0 0,3 1-9 0,-4 0-2 16,2 2 5-16,2-5-3 0,-1 1-4 0,1 1 7 16,1-1-6-16,1-1 2 0,-1-2-5 0,4 2-7 15,-2-1-5-15,3-2 5 0,0-1 2 0,1 0-6 16,-1-1 1-16,1-2 0 0,-1-1 8 0,5 1-16 16,-3-1 1-16,3 0 10 0,1-2-5 0,-2 0-8 15,4 0-6-15,-2-2 1 0,-2 0-28 0,0-2-16 16,-2 3-35-16,-2-2-100 0,0 3-188 0,-6 0 84 15</inkml:trace>
  <inkml:trace contextRef="#ctx0" brushRef="#br0" timeOffset="55718.5696">21932 8969 25 0,'13'-11'100'0,"-3"0"0"0,3-1-4 15,-4 0 0-15,1-2-7 0,3 2-9 0,-2-2 1 16,-3 2 2-16,1-4-8 0,4 0 4 0,-4-3-7 15,0 2 2-15,-3-1-13 0,0 0 5 0,5-7 0 0,-2 1-8 16,2-1-1-16,-3 0-5 0,-3 1 5 16,1-3-2-16,-2 2 0 0,0 6 0 0,2-7 3 15,-6 7 7-15,0 1-4 0,-4 5-2 0,4 0-2 16,-2 0 2-16,0-3-6 0,-2 4-6 0,-3-2-5 0,1 3-7 16,1 2-4-16,-8-7-9 0,3 9-3 15,-5-3-7-15,-1-1-5 0,-3 3-3 0,-8-2 1 16,-1 1-2-16,-4 0 1 0,0 4-1 0,-2-1 0 0,-1 3 1 15,-2 1 0-15,-3 2 1 0,-11 2-2 0,13 1 0 16,-2 5 0-16,3-3 4 0,-13 5-6 0,18-2 5 16,-3 4-3-16,2 1 1 0,1 6-2 0,2 5-2 15,-7 9 3-15,0 4-1 0,6 1 1 0,6 4 2 16,-2 2-6-16,6 6 1 0,4 1 1 0,4 1-2 16,1-1 4-16,7 2 4 0,3-2-4 0,0 1-3 15,6-2 0-15,0-3 0 0,2 3 4 0,3-15-1 16,3-1-3-16,12 7-2 0,-5-11 4 0,0 0-2 15,6-1 4-15,9 6-1 0,-6-9-4 0,-1-1 4 16,3 0-2-16,1-2 2 0,12 8 0 0,-11-14-1 16,12 6-5-16,-12-6 3 0,4-5 4 0,-1 0-7 15,2-1 4-15,-1-2 0 0,0-5 4 0,3 1-4 16,-1-1 2-16,1-3 7 0,12-4-1 0,-12 3 4 16,0-3 7-16,-4057 0 9 0,8142 0 2 0,-4086-4 7 0,17-2 3 15,-4 3-2-15,-2 1 1 0,-12-2-4 16,13-3-2-16,-12 5-1 0,-1-2 7 0,1 0-2 15,-1-4 4-15,-1 3-2 0,-4-2 0 0,0 1-4 0,-1-2 0 16,-4 3 4-16,1-4 7 0,-4 0-2 0,-1-1-3 16,-4 4 3-16,-4 0 2 0,2-2-2 15,3-6 1-15,-3-5-4 0,5 5 2 0,-3-9-8 0,-2-1 0 16,7-14-3-16,-1 0-3 0,-5-2 1 0,2-4-8 16,-1-2-1-16,-6-1-4 0,1 2-4 0,-4-2 3 15,-2 0 0-15,0-1-5 0,-3 4-2 0,1 2 9 16,-3-5-15-16,-2 4 2 0,-1 13-3 0,-4-1 2 15,-2 1-4-15,-2 1 0 0,-1 3-11 0,-1 0-6 16,-6 2-8-16,-2 2-10 0,-2 4-19 0,1-1-14 16,-6 4-18-16,-1-2-17 0,-1 4-19 0,-2 1-27 15,-1 1-25-15,1 1-18 0,-2 3-20 0,-2 1-29 16,-3 4-150-16,-2 3-422 0,-13-3 187 0</inkml:trace>
  <inkml:trace contextRef="#ctx0" brushRef="#br0" timeOffset="56618.4722">21619 8667 5 0,'0'0'87'0,"0"0"-3"16,0 0-5-16,0 0-8 0,0 0-3 0,-14 14-6 0,5-2-9 15,-4 2-1-15,-1 8 0 0,0 2-5 0,-4 2 2 16,4 3-6-16,-2-2-14 0,2 1-2 0,1 1 5 16,1-3-8-16,3 1-4 0,2-1 2 0,3 0-4 15,0 0 5-15,3-6-3 0,-1-2-5 0,4-1-1 16,0 2-2-16,2-3-6 0,2-1-1 0,-2-6 6 16,3 1-8-16,0-3 5 0,2 0 4 0,2-1-7 15,1-5 0-15,6 3-1 0,-1-7 0 0,3-2 1 16,1-1 0-16,3-6-3 0,6 1-4 0,-5-5 6 15,1 3 0-15,-1-3-4 0,1-3-3 0,-6 0-2 16,2-4-1-16,-3 3-1 0,-5-1 3 0,3-2 6 0,-4 0-1 16,-4-2-2-16,2 1-1 0,-5 5-1 15,2-9 4-15,-3 1-1 0,3-1 0 0,-1 2-3 16,-4 0 1-16,1 0 2 0,-3 6-2 0,4 1 5 16,-3 2 0-16,-1-1 3 0,4 2 2 0,-3 6 7 0,0-2 5 15,0 4-13-15,1 2-4 0,-1-1 4 0,2 1 3 16,0 0-9-16,1-1 1 0,-1 2 6 15,2 0 1-15,-1 1-1 0,3 1 3 0,-3-2 9 0,1 2-6 16,1 0 3-16,-2-1-4 0,0 3 3 0,-5 1 6 16,0 0-3-16,13 5 13 0,-8 1 11 0,-4 6 7 15,2 5 5-15,-6 2-10 0,2 11-5 16,-5 3 0-16,-2 2-4 0,-1 11-1 0,-3-12-5 0,-3 11-1 16,6-13-7-16,-3 0 3 0,1-3-4 0,-3 1-4 15,5 0-3-15,0-6-3 0,-2 2 2 0,6-8-4 16,0 0-2-16,1-6-9 0,0-1-1 0,3 0-8 15,-2 1-6-15,2-4-10 0,1 1 4 0,0-4-6 16,1 0 5-16,0-2-3 0,2 1 8 0,-3-4-4 16,0 0 0-16,14-7 0 0,-6 0-1 0,1-2 4 15,4 0-4-15,0-3 0 0,0-4 5 0,1 1 1 16,-1-1-1-16,0-5 7 0,0 4 2 0,1-5 1 16,1 1 1-16,-6 6 0 0,0-1 1 0,0 0 2 0,0 3 2 15,-3 2 7-15,0 2-2 0,0 0 5 0,-2 2-3 16,-2 4 2-16,2-2-1 0,-1 1 0 15,-2 1-3-15,1-1-8 0,-2 4 3 0,0 0 4 16,0 0 3-16,0 0-2 0,0 0 0 0,-6 19 3 0,1-8-7 16,0-1 6-16,-1 2-9 0,0 0-6 0,0 3-5 15,2-3-6-15,1 1-16 0,1-2-10 0,2-1-10 16,-1 0-6-16,1-2 0 0,2 0-13 0,2-1 2 16,0-2-3-16,0 0 1 0,2-2-60 0,6-2-148 15,-1-1 66-15</inkml:trace>
  <inkml:trace contextRef="#ctx0" brushRef="#br0" timeOffset="57037.2977">22238 8973 52 0,'15'-9'8'0,"2"-1"14"16,-2 1 6-16,3-4 7 0,-5 2 6 0,-2 3 12 16,-3-2 1-16,0 3 1 0,0-2 7 0,-4 0 1 15,1 3-2-15,-5-1-7 0,4 3 3 0,-6-1 4 16,0-1-14-16,0 2 8 0,-3 0-9 0,-2 1-3 16,2-1-8-16,-6 4-4 0,2-2-4 0,-5 4 5 15,-4-1 1-15,0 4-6 0,0 2-3 0,0-1 1 16,0 1 0-16,0 0 1 0,0 2-3 0,4-1-4 15,2-2 5-15,1 0-7 0,2 3 3 0,-1-2-6 16,3-1-3-16,-1 2 3 0,4-2-4 0,1-1-3 16,0-1-3-16,1 1 2 0,4 0 2 0,-2 0-6 0,3-1-2 15,1-1 4-15,1-2-3 0,1 2 3 0,1-2 0 16,3 1-4-16,-1-2 1 0,-1-2 6 16,1 1-9-16,2-2-2 0,1 2-4 0,-3-2 8 15,1-3-2-15,-1 2 4 0,-1 0-1 0,-1-1-2 0,1 2 1 16,-3-1 9-16,2-2-7 0,-3 3-4 0,-2-1 2 15,4-1 5-15,-2 2 1 0,0-2 3 16,-3 2 2-16,1 0 2 0,-2 3 1 0,3-4 2 0,-3 4-6 16,2-2 2-16,-2 2-5 0,0 0-2 0,2-3-1 15,-2 3-1-15,0 0 5 0,0 0 4 0,-2 17-2 16,-1-7 1-16,1 2-4 0,-4 1-4 0,1 2 2 16,-1-3 1-16,2 2 2 0,-1-2 1 0,1-1-4 15,2 3 1-15,-1-3-9 0,-1-1-9 0,4-3-2 16,0 0-18-16,0 1-19 0,0-4-14 0,4 1-13 15,0 0-15-15,-3-5-20 0,-1 0-75 0,13-2-201 16,-3-3 89-16</inkml:trace>
  <inkml:trace contextRef="#ctx0" brushRef="#br0" timeOffset="57334.0188">22569 8683 123 0,'-14'22'142'15,"-2"2"-7"-15,1-3-7 0,2 3-4 0,-2-1-8 0,3-1-10 16,1 1-10-16,1-5-8 0,2-1-6 0,3-2-8 16,-2-1-7-16,1-2-3 0,5 1-10 0,-3-2-6 15,1 1-8-15,2-1 1 0,-3 1-7 0,4-3-2 16,0 2-5-16,0-5-4 0,0 1-1 0,-1-1-6 15,2 0-7-15,-1-2-3 0,0-1-10 0,0 3-7 16,0-6-8-16,0 6-9 0,3-5-11 16,-3-1-6-16,0 5-7 0,0-5-17 0,0 0-10 0,0 0-13 15,0 0-13-15,0 0-88 0,0 0-208 0,0 0 93 16</inkml:trace>
  <inkml:trace contextRef="#ctx0" brushRef="#br0" timeOffset="57675.007">22353 8817 79 0,'7'1'85'0,"-2"-1"-1"0,5 1-6 16,0 2 9-16,-1 0-2 0,2 0-7 0,-1-2 6 16,2 3 2-16,-2-1 2 0,0 0-5 0,3 0-1 0,-4 1-5 15,2 0 1-15,-2-1 2 0,0 2-2 16,0-3-8-16,0 1 2 0,-1 1-4 0,1-2 6 15,0 2-13-15,-3 0-6 0,1-3 1 0,-2 3-3 0,2-1-5 16,0 1 0-16,-1-2-9 0,-1 1 0 0,1 0-4 16,0-1-5-16,0-1-2 0,-1 2 2 0,-1 0-10 15,1-3 1-15,-1 3-1 0,1-2-6 0,-5-1 1 16,5 3-5-16,-5-3 4 0,5 3-8 0,-2-2-11 16,-3-1-1-16,5 1-11 0,-5-1-16 0,5 1-2 15,-5-1-10-15,4 3-14 0,-4-3-5 0,6 1-6 16,-6-1-9-16,0 0-10 0,8 2-3 0,-8-2-7 15,5 0-6-15,-5 0-5 0,7 0-3 0,-7 0 2 16,6 1-74-16,-6-1-199 0,0 0 88 0</inkml:trace>
  <inkml:trace contextRef="#ctx0" brushRef="#br0" timeOffset="61351.5568">22014 8529 78 0,'-19'24'88'0,"1"-2"6"15,1-1-4-15,-2 1-7 0,-1-1-7 16,2 1 1-16,5-6-7 0,0 0-3 0,0-2-9 0,0-2-7 15,2 0 0-15,3-2-11 0,-3 3 2 0,5-3-11 16,-1-3-5-16,1 1 1 0,1-1-5 0,0 2-13 16,-2-5-5-16,6 0-12 0,-3 1-8 0,0 0-20 15,3-3-20-15,-3 2-8 0,3 0-10 0,-2-2-4 16,3-2-48-16,0 4-136 0,0-4 61 0</inkml:trace>
  <inkml:trace contextRef="#ctx0" brushRef="#br0" timeOffset="61907.8059">21907 8712 18 0,'0'0'35'0,"-2"3"2"0,2-3-12 15,0 4 0-15,0-4 0 0,0 0-2 0,0 0-3 16,2 5-3-16,-2-5-3 0,0 0-1 16,2 5 2-16,-2-5-4 0,0 0 0 0,3 2-4 0,-3-2 3 15,0 0-3-15,0 0 0 0,7 1-4 0,-7-1-2 16,0 0 2-16,0 0-2 0,0 0-3 0,0 0 4 16,0 0-4-16,4 1 5 0,-4-1 3 15,0 0-4-15,0 0 7 0,0 0-6 0,0 0 0 0,0 0 1 16,0 0-2-16,0 0 4 0,0 0-2 0,0 0-5 15,0 0 2-15,0 0 2 0,0 0 1 0,0 0-1 16,0 0-2-16,0 0 0 0,0 0 3 0,0 0-4 16,0 0 2-16,0 0-4 0,0 0 9 0,0 0-11 15,0 0 0-15,-9 6-3 0,9-6 3 0,0 0 2 16,0 0-5-16,0 0 1 0,-5 2-2 0,5-2 1 16,0 0 0-16,0 0 2 0,0 0-1 0,-6 0-5 15,6 0-3-15,0 0 0 0,0 0-3 0,-5 1 0 16,5-1-1-16,0 0-1 0,-4 3-1 0,4-3-13 15,0 0-35-15,0 0 16 0</inkml:trace>
  <inkml:trace contextRef="#ctx0" brushRef="#br0" timeOffset="62458.855">21556 8873 29 0,'0'0'33'16,"0"0"-2"-16,0 0 0 0,0 0-4 0,0 0-4 15,0 0-1-15,0 0-7 0,0 0-1 0,-16 5 3 16,16-5-7-16,-3 0 2 0,3 0-6 0,-5 3 0 0,5-3-1 15,0 0-3-15,-8 1-10 0,8-1-1 0,0 0-3 16,0 0-3-16,-5 1-5 0,5-1 3 16,0 0-1-16,0 0 2 0,0 0 0 0,0 0 5 0,0 0-13 15,0 0 20-15,0 0-16 0,0 0-19 0,0 0 8 16</inkml:trace>
  <inkml:trace contextRef="#ctx0" brushRef="#br0" timeOffset="64133.73">21498 8844 2 0,'0'0'6'0,"0"0"6"16,-5-2-2-16,5 2 0 0,0 0-1 0,0 0 0 15,0 0-2-15,0 0 0 0,0 0 6 0,0 0-6 16,0 0-4-16,0 0 0 0,0 0-3 0,0 0 1 15,0 0 0-15,0 0 2 0,0 0-3 0,0 0 0 16,0 0-2-16,0 0-1 0,0 0 0 0,-9 6-1 16,9-6 1-16,0 0-1 0,0 0-2 0,0 0 6 15,0 0-5-15,0 0 4 0,0 0-1 0,0 0 2 16,0 0-3-16,9 6 2 0,-9-6 1 0,0 0-5 16,0 0 3-16,0 0 1 0,2 2-1 0,-2-2 2 0,0 0-2 15,0 0 6-15,0 0-3 0,0 0 3 0,0 0-3 16,3 2 2-16,-3-2 6 0,0 0-8 15,0 0 0-15,0 0 2 0,0 0 0 0,0 0 1 0,0 0-1 16,0 0 1-16,2 3-1 0,-2-3 3 0,0 0 4 16,0 0-2-16,0 0 4 0,0 0-6 15,0 0 1-15,0 0 6 0,0 0-2 0,0 0 2 0,0 0-2 16,0 0 4-16,0 0-4 0,0 0 0 0,0 0 1 16,0 0 1-16,0 0-6 0,0 0 4 0,0 0 4 15,0 0-7-15,0 0 6 0,0 0-5 0,0 0-2 16,0 0-2-16,0 0 0 0,0 0 0 0,0 0 0 15,0 0-3-15,0 0 5 0,0 0-3 0,0 0-2 16,0 0 2-16,0 0-3 0,0 0 7 0,0 0-7 16,0 0-1-16,0 0 4 0,0 0-5 0,0 0 2 15,0 0-1-15,0 0 0 0,0 0 2 0,0 0 10 16,0 0-8-16,0 0 0 0,0 0-3 0,0 0 6 16,0 0-1-16,0 0 2 0,0 0-7 0,0 0 6 15,0 0-1-15,0 0-6 0,0 0 7 0,0 0-7 0,0 0 6 16,0 0-4-16,0 0 1 0,0 0 1 15,0 0-6-15,0 0 3 0,0 0 3 0,0 0-3 16,0 0-1-16,0 0 4 0,0 0-2 0,0 0-1 16,0 0 0-16,0 0-1 0,0 0 3 0,0 0-1 0,0 0-2 15,0 0 5-15,0 0-3 0,0 0 0 0,0 0 5 16,0 0-5-16,0 0 1 0,0 0-4 16,0 0 5-16,0 0-3 0,0 0-3 0,0 0-1 15,0 0 4-15,0 0-5 0,0 0 5 0,0 0 4 0,0 0-4 16,0 0-4-16,0 0 4 0,0 0-3 0,0 0 2 15,0 0-2-15,0 0 2 0,0 0-2 16,2 4 1-16,-2-4-1 0,3 2-2 0,-3-2 4 16,4 2 3-16,-4-2-2 0,0 0-2 0,0 0 2 0,4 2 4 15,-4-2-1-15,0 0 2 0,0 0 5 0,0 0 3 16,0 0 4-16,0 0 5 0,0 0-1 16,0 0 0-16,0 0 7 0,0 0-1 0,0 0-4 0,0 0 9 15,0 0-3-15,0 0-11 0,0 0 1 0,0 0-5 16,0 0 2-16,0 0 1 0,0 0-5 0,0 0 2 15,0 0-3-15,0 0-1 0,0 0 2 0,0 0-3 16,0 0-4-16,0 0 7 0,0 0-8 0,0 0-5 16,0 0 2-16,0 0 3 0,0 0 2 0,-15-7-1 15,15 7-2-15,0 0 7 0,0 0-11 0,-7-3 4 16,7 3-5-16,0 0 7 0,-4 0-1 0,4 0 3 16,0 0-5-16,-7-3 9 0,7 3 2 0,0 0 1 15,0 0 3-15,0 0 2 0,-10 0-3 0,10 0 1 16,0 0-2-16,-6-2 4 0,6 2-3 0,0 0 5 15,-6-1-5-15,6 1 6 0,-7-2-1 0,7 2-2 16,-8-2 3-16,8 2-3 0,-7-2 8 0,3 1 2 16,4 1-2-16,-10-2-3 0,7 0-3 0,-3 0 5 15,1 2-2-15,5 0 2 0,-13 0 1 0,6-1 4 0,2-1-10 16,-4 2 4-16,2-3-5 0,-3 3 0 0,1 0-5 16,-1-1-5-16,-3 1 0 0,0 1 5 15,3-1-5-15,-4 3-1 0,-3-3 0 0,5 0-2 0,-1 0 1 16,-2 0 2-16,2-3-3 0,-6 2 4 0,5 1-6 15,-4-3 2-15,1 2 2 0,-2-3-2 0,1-1 1 16,0 1 0-16,-2 0-2 0,0-2-2 0,-1 1 3 16,-6-1-5-16,0 0 2 0,0 0-2 0,-2 0 3 15,1 0-5-15,-3 1 2 0,-1 0-1 0,-1-1 0 16,0 0-2-16,-2 3 2 0,-1-4 0 0,3 1-3 16,1 0 3-16,-4 1-2 0,1-2 7 0,2-1-3 15,-1 0 1-15,-2 0 2 0,4 0 2 0,-1 1-3 16,5-3-1-16,-3 2-3 0,2-2 2 0,2-1 4 15,2 1-4-15,-4 3 0 0,1-2-6 0,3 0 2 0,-2 1 0 16,1-2 8-16,6 4-6 0,1 0 2 0,-9-1-2 16,-2-2-2-16,6 0 0 0,-7 4-2 15,2-2-4-15,0 2-3 0,-3 2-1 0,-3 1 4 16,2 0-4-16,2 0-2 0,1 2 5 0,1-1 4 0,7 1-2 16,1 0 0-16,-7-2-1 0,6 0-2 0,2 2 6 15,-1-1-1-15,2 4-3 0,-3-5 8 16,4 4-2-16,1 0-5 0,-3-2 2 0,4 1 4 0,-3 1 1 15,-2 1-5-15,6 1 5 0,-2 1-2 0,-2-3 2 16,6 1 0-16,1 0-5 0,1-1 1 0,0 1 0 16,1 0 0-16,1-1-2 0,1 1 2 0,0-3 0 15,3 2 1-15,-1-1 1 0,1 1 1 0,5-2-3 16,-11 2 1-16,6-2 1 0,5 0-3 0,-7 3-1 16,7-3 7-16,-7 1-5 0,7-1 3 0,-6 2 1 15,6-2-7-15,-7 0 4 0,1 2 1 0,2-1-1 16,-1 0-1-16,5-1 2 0,-9 3-1 0,3-2 2 15,-2 2-1-15,2-2 2 0,-2 1-3 0,0 2 3 16,1-2-2-16,-1-1-1 0,3 0-1 0,-1 1 3 16,0 0-4-16,6-2 6 0,-10 0-4 0,10 0-2 15,-9 2-2-15,5-1 2 0,4-1 0 0,-5 1 3 16,5-1-8-16,-7 3 4 0,7-3-5 0,0 0 2 16,0 0 1-16,-7 0-7 0,7 0 7 0,0 0 0 15,0 0 3-15,0 0-3 0,0 0 2 0,-7-4-4 16,7 4-8-16,-2-4 0 0,2 4 5 0,-2-3-4 15,2 3 4-15,0 0-4 0,-4-3-6 0,4 3 0 0,-1-4-3 16,1 4-4-16,0 0-3 0,0 0-1 0,0 0 1 16,0 0-3-16,0 0 6 0,-2-5 1 15,2 5 1-15,0 0 0 0,0 0-5 0,0 0 3 16,0 0 0-16,0 0-2 0,0-4 0 0,0 4-2 0,0 0-2 16,0 0-10-16,0 0-11 0,0 0-7 0,0 0-5 15,0 0-5-15,0 0-5 0,4-3-51 0,-4 3-139 16,0 0 62-16</inkml:trace>
  <inkml:trace contextRef="#ctx0" brushRef="#br0" timeOffset="65034.2465">19035 8415 53 0,'1'-11'70'0,"2"0"9"0,-1 0 5 0,0-6-14 0,-1 1 1 16,-2 5 0-16,1-8-8 0,-2 1-5 0,0 0-2 16,-2 3-3-16,-1-2-4 0,0-1-5 15,-4 1 4-15,0 2 3 0,0-3-9 0,-4 0-4 0,-1-2 1 16,-1 0 1-16,-2 1-7 0,-5 1 0 0,2 1-2 16,-2 0-8-16,-2-1-5 0,0 3-4 0,-4 0 4 15,-2-1-2-15,-3 3-5 0,-3-1 4 0,-2 1 0 16,-13-1 9-16,3 3-14 0,10 4-4 0,-14-2 6 15,1 3-10-15,-3 2 1 0,14 4-3 0,-11 4 6 16,-3 1 1-16,3-3-2 0,0 6-3 0,13-1 0 16,-16 3 1-16,3 0-3 0,1 2 6 0,13-2 2 15,4 0-3-15,-2-1 3 0,0 4 2 0,2-1-2 16,-1 3 3-16,2 1-7 0,-1 2 0 0,2 0 3 16,1-1-6-16,-2 3-3 0,1 2 5 0,0 1 0 15,2 0 2-15,-2-1 0 0,7-2 1 0,2 5 6 16,-1-1 1-16,6-1-4 0,2 5 8 0,1 1-3 15,7 0-1-15,2 2-3 0,1 3 0 0,4 0 2 16,0 2-3-16,4 13 8 0,5-1-3 0,3 1-1 0,4-4-4 16,0 0 8-16,7 4-4 0,-1-4 1 15,2-2 1-15,-1 1-3 0,7-5-3 0,-1 1-1 16,-1 3 2-16,-2 0 0 0,8 1 1 0,-7-4-5 16,-4-11-3-16,10 9 7 0,1-2 1 0,-9-7 0 0,12 2 1 15,5-1 2-15,-10-8-6 0,12 7 3 0,3-4-3 16,2 0-1-16,-1-6 1 0,4-2 0 15,-3-2-4-15,2-2 3 0,-1-1 2 0,1-5-4 16,-10-1 1-16,11-4-2 0,1-2-4 0,-2-2 5 0,0-4-5 16,5 0 2-16,-2-5-2 0,-3 2 4 15,0-4 2-15,0-2-10 0,2-1 8 0,-1-1-2 0,-2 1-4 16,-3 0 3-16,-13 6 4 0,1-5-6 0,-2 3 1 16,-1 0 3-16,-2 3 1 0,-3-3 5 0,-2 1-6 15,-6 2 6-15,-2 0 4 0,4 1 2 0,-4-5 2 16,-3 1 3-16,8-4 0 0,-8 3 1 0,-1-4 6 15,1-5 1-15,4 0-1 0,-5-2-6 16,-3-3-1-16,5-3 1 0,-3-5-7 0,3-10 3 0,-5 0 0 16,-2-4-8-16,0-2 4 0,-3-5-3 0,-1-1-2 15,-6 1-4-15,-2-4-2 0,-1-1-10 0,-3 2-3 16,-3 0 0-16,0 3 1 0,-7 1-1 0,0 5-6 16,-1 2-2-16,-7 1-4 0,3 7-1 0,3 8-8 15,-1 3-6-15,-2 0-7 0,-1 4-16 0,1 3-11 16,-1 3-14-16,-3 0-15 0,1 6-10 0,-2 2-14 15,-2 9-25-15,-2 0-77 0,1 4-247 0,-1 4 110 16</inkml:trace>
  <inkml:trace contextRef="#ctx0" brushRef="#br0" timeOffset="66857.9699">18088 8580 37 0,'-5'-5'94'0,"-3"1"0"16,-1-3 4-16,0 1-11 0,2-1 4 0,-2 2-3 16,-3 1-3-16,1-2 1 0,2-1-4 0,-3 3-5 15,-1 1-13-15,2-1-3 0,-1 1-2 0,1 2-10 0,-7 1-3 16,4 0-6-16,-5 3-5 0,1 2-2 15,0 1-7-15,0 3-1 0,0-1-3 0,-1 3-1 16,0 0 0-16,4 0-2 0,-1 0-1 0,6 1-7 16,2 0-1-16,1 3 0 0,0-1-4 0,4 3 2 0,3 2-5 15,0-1 0-15,4 7 4 0,3 1-6 16,1-2 5-16,1 1-3 0,3-2 1 0,4 2 0 16,0-4 3-16,2 1-3 0,1-3-3 0,4 0-4 0,-5-5-7 15,0-3 3-15,0-3 1 0,4-1-2 0,-4-4 1 16,2 0 2-16,2-3-2 0,-2-2-5 0,0-2 8 15,1 0-13-15,-2-6-4 0,-1-1-9 0,5-4-4 16,-1-1-2-16,-4-3 0 0,-3 3-6 0,-3 0 9 16,2-7 4-16,-5 5-5 0,0-6-1 0,-3-2-7 15,0 8 4-15,0-7 3 0,-3 1 6 0,1 3 2 16,-2-4 4-16,-4-1-7 0,2 1 8 0,-2 0 4 16,0 5 2-16,0 3 6 0,1-1 8 0,-1 1 7 15,0 2 2-15,-1-1 4 0,1 8 8 0,0 1 10 16,1 1-1-16,1-1-4 0,0 1 0 0,-1 1-6 15,1 1-1-15,0 4 0 0,0-6-4 0,0 6-2 16,0-3 4-16,0 3-10 0,0 0 6 0,0 0 3 16,0 0 1-16,0 0 10 0,6 12 9 0,-3-2 2 15,-1 1 2-15,0 7 5 0,0 5-6 0,-2 7 5 16,0-1-8-16,-2 1-1 0,0 1-1 16,-2 3-2-16,1 0-2 0,-2-4-7 0,3 3 1 0,-3-3 2 15,3-2-9-15,-2-2 3 0,2-7-2 0,1-1-1 16,0-2 1-16,0-1-4 0,-1-5 0 0,1-3-1 15,2 1-3-15,-1-2-5 0,2-2 2 0,-4 0-6 16,2-1-7-16,0-3-2 0,2 5-3 0,-2-5 1 16,2 3 4-16,-2-3-3 0,0 0 2 0,14-8-11 15,-5 1-1-15,0-3-4 0,3-5-5 0,0-1 6 16,1 0-1-16,0-1 3 0,2-2-4 0,-6 2 3 0,5 1 4 16,-5 0 1-16,4 1 5 0,-3 0-4 15,1 1 5-15,-5 5 2 0,3 0-1 0,-2 2-1 0,-1 2 1 16,1 0 2-16,-2 3 7 0,2-1-11 0,-3 1 1 15,-4 2 0-15,7 3 4 0,-4 1 4 0,-1 3-5 16,0-2-4-16,-2 2 9 0,0 3 3 0,2 0-5 16,-2 1 3-16,-2-2-1 0,2 1 0 0,0 0 8 15,-2-4-9-15,4-1 9 0,-2 3-10 0,2-5 11 16,-2 1-6-16,2 0-5 0,0-2 11 0,4 1-2 16,-6-3-4-16,8-1 3 0,-8 1-14 0,14-7 0 15,-4 2-4-15,-1 0-7 0,-1-2 2 0,1 0 4 16,-1-3 5-16,-1 2 0 0,-2 1-4 0,2 1 9 15,-3 1 5-15,-2-1-4 0,2 2 3 0,-3 2 5 16,-1-1-8-16,0 3 6 0,0 0-1 0,0 0-1 16,-10-2 4-16,10 2 5 0,-15 10-1 0,8-3 10 15,-4 3-5-15,-1 1 9 0,1 3-7 0,-1-3 1 16,7-2-7-16,-4 1 0 0,5 0 4 0,-2-3-3 16,4 0-2-16,0-2 5 0,2-1-3 0,3-1-2 15,-1 0-2-15,5 0 1 0,-7-3 1 0,14-2-3 16,0-2-1-16,2-1-1 0,2-2-5 0,4-6-1 15,-4 5 5-15,1-5-6 0,-2 2-1 0,-1 0 5 16,0-1-9-16,-2 1 6 0,-5 2 7 0,0 3 0 0,-2 1-3 16,0 1 5-16,-4 0 2 0,3 2 3 15,-2 0 7-15,-2-1 1 0,-2 3 2 0,3-4 2 16,-3 4-9-16,0 0 1 0,0 0-1 0,0 0-9 16,0 0 1-16,0 0-1 0,0 12 4 0,0-8 1 0,0-4-8 15,-2 7-5-15,4-3-6 0,-1-1-2 0,4 0-5 16,-4 0 3-16,4-2-1 0,0 1-6 0,3-2-1 15,-8 0-4-15,19-3-5 0,-7 1 5 0,-2 0-13 16,4-3 1-16,-1 1-8 0,0-2 0 0,-2 1 0 16,1 0 0-16,-1-1 0 0,1 3 4 0,-5-2 4 15,2-1 5-15,-1 0 0 0,-3 0 0 0,-1 1 3 16,0-3 3-16,-2 5 3 0,1-5 2 0,-1 2 10 16,0-2-5-16,-2 3 4 0,1-1 1 0,-2-1 7 15,-1 2 3-15,2-4 13 0,-2 5 1 0,2-1 1 16,-4-1 2-16,3 1 7 0,0 2-2 0,-2-1 7 15,0 0 6-15,1 0 0 0,2 4-1 0,-5-4 3 16,2 2 3-16,-1-1-3 0,4 3 1 0,-5-2 7 16,5 2-7-16,-6-1-2 0,6 1 4 0,0 0 5 15,-10-2-3-15,10 2 5 0,-6-1-8 0,6 1 2 16,-5-1-2-16,5 1 3 0,0 0-4 0,0 0-6 16,-7-2 0-16,7 2-3 0,0 0-4 0,0 0 2 15,0 0-3-15,0 0-7 0,0 0 0 0,-8 3-1 16,8-3-7-16,0 7 11 0,-1 3 13 0,-1 4 17 0,0 4-5 15,-1 1 0-15,2 1-6 0,-3 5-4 0,4 0 0 16,0-1-4-16,3 1-3 0,-3-8-4 0,1 3 2 16,0-3-5-16,2 1 1 0,1-2-3 15,1 1-1-15,-1-5 4 0,1-1-5 0,-1 1-1 0,-1-2-4 16,-1 2-4-16,3-5 2 0,-1 3 0 0,0-1-1 16,-1-3 3-16,1-2-4 0,-3 1-2 0,2 0 0 15,-2-1 3-15,2-3 3 0,-3-1-6 0,2 5 3 16,-2-3-1-16,0-2 3 0,3 4-3 0,-3-4 1 15,0 0-2-15,0 0 4 0,0 0-2 0,0 0-1 16,0 0 2-16,0 0-3 0,0 0-3 0,0 0 1 16,0 0 4-16,0 0-3 0,0 0-1 0,0 0-9 15,0 0-9-15,0 0-8 0,0 0-19 0,0 0-15 16,0 0-18-16,0 0-18 0,0 0-23 0,0 0-20 16,0 0-119-16,0 0-277 0,0 0 123 0</inkml:trace>
  <inkml:trace contextRef="#ctx0" brushRef="#br0" timeOffset="71649.7215">21081 6906 79 0,'0'0'95'0,"0"0"-1"0,0 0-9 0,0 0-14 0,0 0-11 15,0 0-1-15,0 0 0 0,0 0-17 0,-6-1 0 16,6 1-14-16,0 0 8 0,0 0-7 0,0 0 2 15,0 0 3-15,0 0 1 0,20 3 3 0,-15-1-12 16,4-1 6-16,1 3 2 0,3-4-4 0,-4 3 4 16,5-1 0-16,4 0-4 0,0-2 7 0,0 0 1 15,0 3-3-15,1-3-1 0,3 2-3 0,-1-2 9 16,8 1-5-16,0 0-3 0,-6-1-4 16,8 0 0-16,0 3 0 0,3-2-4 0,0 1-2 0,2 0-2 15,-3 0 2-15,3 2-2 0,1 0-5 0,1 1-1 16,-2 0 1-16,0-1 0 0,-3 3-2 0,-1-2 1 15,2 0-3-15,-5 2 1 0,2-2 2 0,-5 4-2 16,1-3-5-16,1 0-2 0,-9-1-1 0,1 0 5 16,3-1 1-16,-2 0-7 0,7 4 4 0,-11-5-2 0,3 2 3 15,1 1-1-15,-2-3-4 0,-1 4-1 0,0-3 0 16,1 1 5-16,-1-1-2 0,4 0 2 16,-2 1 4-16,-2-1-6 0,3 1 6 0,-2-2 0 0,1 1-4 15,-1 0 15-15,3-1-9 0,-3 0 4 0,4 0 3 16,-1-1-3-16,0 1-1 0,-1-2 1 0,2 1-2 15,-6 0-4-15,5-2 5 0,-2 2-1 16,-1-1-5-16,2 1-3 0,-5-2 4 0,-3 1-6 0,0 2 4 16,2-3-6-16,-4 1 2 0,0 1-1 0,-1 0 1 15,1-1 0-15,0 1-2 0,-3 0 3 0,2-1-1 16,1 2-2-16,-4-1-3 0,0-1 3 0,2 1-1 16,4 1-1-16,-4-1 5 0,0-1-5 0,1 0 3 15,-1 2 1-15,0-3 3 0,4 3 0 0,-4-3-1 16,1 2 5-16,3 0-4 0,-4-2-1 0,1 0 1 15,3 0 0-15,-3 0 3 0,0 0-4 0,-1 0 2 16,1-2 1-16,-2 2 1 0,5-1 4 0,-3 0 0 16,0 1 0-16,3-3 1 0,-4 2-1 0,1 1 1 15,-1-2-5-15,-4 1 4 0,3 0-4 0,-4 0 1 16,1-2 1-16,4 2-1 0,-3 1 2 0,1-2 1 16,-1 0-1-16,4-1 1 0,-6 1-2 0,5 0-2 15,-1 0 0-15,3 0 7 0,-2-2-10 0,2 2-1 16,-1-2 2-16,0 2-4 0,-1-1 1 0,4 0 0 0,-3-2 0 15,0 2-1-15,4-3-1 0,-5 2 2 0,0-2-2 16,1 5 0-16,-1-3 4 0,3 0-7 0,-5 2 0 16,2-2 0-16,-2 0 3 0,-1 1-1 15,6 0-2-15,-7 0 1 0,1 1-2 0,1-2 4 0,-3 0-2 16,3 3 2-16,-3-1-1 0,-4 2-1 0,6-2-3 16,-2 0 0-16,-4 2 8 0,7-3-6 0,-7 3 2 15,2-3 4-15,-2 3-4 0,0 0 9 0,0 0-2 16,6-1 3-16,-6 1 3 0,0 0 1 0,0 0 2 15,0 0 1-15,0 0 3 0,0 0-3 0,0 0 2 16,0 0 6-16,0 0-8 0,4-3-3 0,-4 3 1 16,0 0 0-16,0 0-1 0,0 0-3 0,0 0-3 15,0 0 0-15,0 0 0 0,4-1-1 0,-4 1 0 16,3-4-3-16,-1 0-2 0,1-2 4 0,1 1-8 16,-1 0 1-16,4-4-4 0,-1 1-1 0,1-1 2 15,0 2-5-15,-3 1 4 0,2-3 4 0,-2 3-5 16,1-2-1-16,1 2-1 0,-3 0-2 0,1-1 1 15,0-3 4-15,1 6 1 0,0-6-7 0,-4 4-2 16,6 0 2-16,-6-1 4 0,4 2-5 0,-2-2 2 16,-2 0 5-16,5 2-5 0,-3-3 0 0,-2 4-1 15,3 1 7-15,-1-3-4 0,-1 3 0 0,1-2 3 16,-2 1 3-16,-1 0-3 0,4 0 0 0,-4-1-2 16,0 0 3-16,1 1-1 0,-1-3-2 0,2 1-1 15,-2-1 3-15,0 1 1 0,1 0 2 0,-1-1 1 16,0 0-5-16,0-1 1 0,0 2 1 0,0-1-9 15,0-1-3-15,-1-2 3 0,-1 3 0 0,2 4 0 0,-1-5-1 16,-3 1 0-16,4 0-3 0,-1 1 1 0,-2-1-2 16,1-2 0-16,-1 3-2 0,3 1 3 15,-1-1-2-15,-2-3 1 0,-1 4 1 0,4 0 3 0,-3-1 3 16,0 2-1-16,2 0 1 0,-2-2-4 0,-1 2 4 16,3-1 2-16,-3 1-3 0,4-1 4 0,-4 1 2 15,3-2-3-15,-3 2-2 0,3 0 0 0,-4-1 1 16,1 1 5-16,3-2-2 0,-3 5 0 15,0-6 2-15,2 4-2 0,0-2-1 0,-2 1 2 0,1 1 2 16,1-2-3-16,-4 0 5 0,2-1-1 0,0 1-4 16,-1 0-1-16,0-1 3 0,1 2 2 0,0-4-2 15,-3 2-2-15,2 1 1 0,-2-3 1 0,2 0-3 16,-4 1-11-16,4 0 7 0,-1-1 0 0,-2 1-5 16,2 0 7-16,-2 1 0 0,0-3-1 0,2 3-1 15,0-2 4-15,-1 2-4 0,1 2 0 0,1 0 2 16,1 0 5-16,-1-1-4 0,-2 0-1 0,1 1 6 15,2 0-4-15,0-1-1 0,-2 1 0 0,-1 1 2 16,2 0 2-16,0-2-2 0,0 1 1 0,0 1 0 16,1-1 2-16,-1-1-4 0,-3 3-1 0,2-2-3 15,2 1 5-15,-1 0 0 0,1 0 0 0,-3 1-5 16,1 0 4-16,0-2 1 0,0 0-3 0,-1 2-1 0,-2 0 6 16,2-1-3-16,0 0 3 0,-2-1-2 15,-1-1 1-15,1 1-2 0,0 1 1 0,-2 0 1 16,-1-1 2-16,3 0-3 0,0 1 0 0,-5 0 0 15,5 0 0-15,-6-2 0 0,4 1 2 0,0 2 2 0,1-2-8 16,-3 2 7-16,4-2 4 0,-3 2-1 16,5-1-6-16,1 1 6 0,-2 1-3 0,-1-1 0 15,3 0 4-15,1 0-2 0,0 2-1 0,-2-3-2 16,1 1 4-16,-1 1-2 0,0 0-1 0,2-2-3 0,-3 2 4 16,8 1-3-16,-13-3 0 0,9 3 3 15,-2-2-5-15,6 2 5 0,-13-1 0 0,7-1 2 16,-1 2-5-16,1-1 4 0,-2-1 0 0,2 1-4 15,-2 0 1-15,-1 1-1 0,0-1 1 0,2 0 3 0,0 1-3 16,-2-3 5-16,-2 2-5 0,5-1-2 0,-2 0 4 16,1 2-2-16,-1-2 0 0,0 2 1 15,1-1-1-15,1-1 2 0,6 2-1 0,-15 0 2 0,7-2-1 16,2 1 0-16,-2 1-12 0,0-1 13 0,1-2 2 16,-4 2-7-16,4 0 6 0,-1-1-4 0,3 1 1 15,-3 1-2-15,-2-4 2 0,2 4 4 0,3-3-1 16,-4 3-4-16,1 0 4 0,0-2-5 0,1 1 3 15,0 1 0-15,-2-1 3 0,1-2-4 0,0 3 2 16,-1-4-7-16,1 2 4 0,-4-1 2 0,2 2 1 16,-2-2 3-16,2 1-6 0,-4 0 0 0,5 0-2 15,-4-1 2-15,-1 1 3 0,5-2 2 0,-4 3-4 16,-1-1-2-16,4 0 1 0,-4-1 2 0,1 2-3 16,-2-2-1-16,5 1 2 0,0 1-2 0,-4-2-1 15,3 3 3-15,0-1 0 0,-1-1 0 0,3 1-1 16,2 0 3-16,-1-1-2 0,2 2-2 0,6 0 8 15,-12-1-6-15,7 0 3 0,5 1-2 0,-10-3 4 16,10 3-4-16,-8-1-2 0,8 1 0 0,0 0 5 16,-8 0-1-16,8 0-2 0,0 0 1 0,0 0-2 15,-6 1 3-15,6-1-2 0,0 0 1 0,0 0 0 0,0 0 2 16,-9-1 2-16,9 1-4 0,0 0 0 16,-5-2-3-16,5 2-1 0,-8-2 4 0,8 2 1 15,-5-1-7-15,-1 0 5 0,6 1-1 0,-10-3 2 16,5 3-8-16,-1-1 15 0,-1 1-11 0,7 0 4 0,-14 0-1 15,6 0-1-15,2-3 0 0,-1 7 0 0,-2-3 0 16,9-1-3-16,-13-2 2 0,8 3-5 16,5-1 8-16,-11-1-3 0,6 3 2 0,5-2-3 15,-14 0-4-15,6-1 1 0,2 2-3 0,-2-2 8 0,0 2-1 16,-2 1-1-16,5-2-2 0,-3 1 1 0,2 0 4 16,-3 1-3-16,4-2 1 0,-3 0-1 15,3 2-2-15,-3-2-7 0,2 1 0 0,-3 3 5 16,1 0-6-16,-6-2 0 0,4 3 11 0,-3 2-2 0,-2 0-9 15,0-2 2-15,1 0 5 0,3 0-4 0,1-1-3 16,-1 0 10-16,2 1-1 0,0-1-3 0,-3 0 1 16,7-1 8-16,-5 1-11 0,-1 1 5 0,1 0-1 15,1-1-4-15,-2 1 10 0,2 1-4 0,-1 1 4 16,-3-3-1-16,4 1-6 0,-1 1-2 0,-3 0 9 16,4-1-3-16,-1 1-1 0,0 1 0 0,0-2 3 15,0 2-4-15,-1-1-1 0,2-3 2 0,0 1-2 16,-2 1 8-16,-1 0-4 0,3-2 1 0,-3 3-2 15,1-2-3-15,0 2 7 0,-1-3-6 0,3 1 4 16,-2 1 2-16,-1-1 1 0,3 0-1 0,-2 1-4 16,-2-1 3-16,3 0-1 0,1-1 1 0,-1 0 2 15,3 0 8-15,1 0-10 0,-4 0 3 0,2 1-4 16,0-1-6-16,2 0 8 0,-3 3 0 0,1-3-1 16,3 0 1-16,0 1-2 0,0 0 5 0,-4 1-5 15,4-1 0-15,-3 1-2 0,4-1 2 0,-1 0-3 16,1 1-1-16,-1 2 5 0,0-4-2 0,1 2 4 15,-1 0 3-15,1 0-7 0,-1 0-4 0,3-3-9 16,-2 4-1-16,2-1-7 0,0-1 1 0,2 2-4 16,-2 0 4-16,0 0-15 0,2 0-24 0,2-2 4 15,0 3 2-15,1 0 3 0,0-1 1 0,1-2-10 16,-2 4 1-16,0-2-2 0,3-2 1 0,-1 2 2 16,-1-2 5-16,1 1-5 0,-1-2 9 0,2 1-6 15,-1-1 4-15,0 1 9 0,0-1-5 0,-3-1 7 0,3 2-6 16,0-2-2-16,0 0-5 0,-4-2-31 0,7 2-91 15,-7-2 41-15</inkml:trace>
  <inkml:trace contextRef="#ctx0" brushRef="#br0" timeOffset="77730.2611">19142 6285 20 0,'0'0'70'0,"5"-3"-20"16,-1 0-5-16,-2-1-4 0,1-2 0 0,4 1-4 16,-1 0-15-16,2-4 1 0,-2 3 0 0,2-2 4 15,0 0-8-15,-2 2 0 0,4-1 0 0,-2 0-4 16,0 0-6-16,2-2-1 0,0 1 2 0,0 1-3 16,2 0 0-16,-2 1-6 0,0-3 7 0,2 4-3 15,-5 0 0-15,2-2-3 0,-2 5 1 0,0-2-3 16,-2 3 2-16,-1-2 3 0,1 2-6 0,-5 1-1 15,13 4 0-15,-9-1 7 0,1 1-8 0,-4 1 0 16,3 0 5-16,1 3-7 0,-1 1 8 0,0 3-3 16,-3-3 4-16,3 5-3 0,0 1 5 0,-3 1-7 15,3-1 3-15,-3-1 0 0,2 1 4 0,-2-1-4 16,2-4 1-16,1 1 1 0,-2-2 3 0,2 3-3 16,2-5 3-16,-2 2 0 0,1 0-8 0,3-4 8 15,0 2 1-15,-1-4 0 0,0 1 2 0,3-2 8 16,1 0-10-16,2-2 4 0,5-1 1 0,1-1-6 15,4-3 0-15,-1 0-4 0,1-4-2 0,-1 3 6 16,5-5-3-16,-1 2-4 0,0-1 4 0,-7 2-10 16,7-1 7-16,-6 1-3 0,-2 1 5 0,0 1-4 15,-4 1 4-15,0 2-10 0,-4-2 4 0,0 2-1 16,-3 0-5-16,-1 2 7 0,-2 1 0 0,3-2 2 16,-7 2 0-16,7 0-11 0,-7 0 8 0,6-1-1 15,-6 1-2-15,0 0-2 0,6-1 2 0,-6 1 4 16,0 0 0-16,0 0-3 0,0 0 1 0,0 0-1 15,5 4 2-15,-5-4-3 0,1 1 6 0,0 2 6 0,-1-3 1 16,3 3-6-16,0 1-1 0,0 0 12 16,4 0-11-16,-2-3 5 0,5 3-2 0,1 0-6 15,2-2 7-15,6 1-1 0,-2-2-7 0,6 1 8 16,-3-2-2-16,1 0 1 0,1 0 0 0,1 0 0 0,-4-2-9 16,1 2 11-16,1 0-5 0,-5-1-7 15,-2 1 3-15,-1 1-2 0,0 1 4 0,-2-1-4 16,1 3 4-16,-2 0 0 0,-2-1 2 0,-2 0-3 15,2 1 2-15,-3-1-1 0,0 0 1 0,0 1-2 0,-1-1 1 16,0-1 5-16,-1 0-1 0,-3-2-4 0,2 3 2 16,1 0-1-16,-3-3 3 0,1 4 1 15,-1-4-9-15,4 4 7 0,-2-3-1 0,-2-1-1 0,4 4 1 16,-1-1 1-16,-1 0 6 0,2 0-12 0,0 0-1 16,1 0-7-16,2-1 1 0,1 0-3 0,1-2-3 15,3 0-10-15,2-2 2 0,4 2 3 0,-2-1-5 16,3 0 6-16,-6 0-3 0,0-1 3 0,1-1 7 15,-1 3-2-15,-2-3-3 0,-3 3 8 0,0-1-2 16,0 1 0-16,-1 1 3 0,-1-2 3 0,-6 1-2 16,11 0 5-16,-11 0-1 0,9 0-3 0,-3 1 2 15,-6-1 0-15,6 4-1 0,-2-2 3 0,0-1 0 16,-4-1-8-16,5 3-6 0,-2 0-3 0,-1-1-19 16,2 0-42-16,-1 3 19 0</inkml:trace>
  <inkml:trace contextRef="#ctx0" brushRef="#br0" timeOffset="78499.8795">20824 6844 11 0,'4'6'23'0,"-1"-3"-1"0,1 1-4 0,2 4-2 16,0-3 3-16,-1 7-6 0,0-5 0 0,1 1 2 15,-3 0-1-15,2 2 2 0,-1-3 3 0,0 3-2 16,0 0-5-16,-3-1 6 0,3 0-5 0,-3 1 1 15,2 2 3-15,-3 2 1 0,0-4-2 0,-4 2 2 0,2 2 0 16,0-4 2-16,-3 2 1 0,3-1 3 16,0-2-10-16,-3 0 2 0,1-3-4 0,3 0-3 15,1-1 3-15,-2-2-2 0,0 3-1 0,2-3-1 16,0-3-3-16,0 6-1 0,0-2-5 0,0-4 12 0,0 3-13 16,0-3 3-16,0 0 3 0,0 6-2 15,0-6 2-15,2 3-4 0,-2-3 3 0,0 0-3 0,0 0 8 16,-2 3-6-16,2-3 7 0,-5 4 0 15,3-2-4-15,2-2 0 0,-7 5 2 0,3-2-2 0,-3 0 2 16,4-1 0-16,-2 2-6 0,2-1 0 0,1 1 7 16,-1-3-8-16,3 3 0 0,0-4 5 0,-2 6-2 15,2-2 5-15,2 0-5 0,1 2-3 0,-1 1-4 16,2-3 5-16,0 1 2 0,2 4-1 0,-2-4-2 16,0-2 0-16,1 8 2 0,-1-5 1 0,0 4-7 15,-3-1 6-15,-2 3-4 0,-3 0 1 0,0 3 1 16,-5 3 2-16,-1-1 1 0,-5 2 0 15,1-2-2-15,-2 2 3 0,2-6-7 0,3-2 4 0,2-1 0 16,0-3 0-16,1 0 0 0,3 0-1 0,1-3 1 16,-1 0-1-16,4-1 5 0,-3 1-2 0,-1-1-3 15,5-3-4-15,-4 4 4 0,4-4 1 0,-2 3-1 16,2-3 5-16,-3 2-7 0,3-2-3 0,0 0 7 16,-1 4-11-16,1-4-13 0,-3 6-4 0,2-1-32 15,-3 3-33-15,0 0-100 0,0-2 45 0</inkml:trace>
  <inkml:trace contextRef="#ctx0" brushRef="#br0" timeOffset="79673.0743">20658 8209 17 0,'1'4'40'0,"-1"-1"-3"0,2 3-4 0,0-1-5 16,-2 0-6-16,0 1 0 0,0 1 1 0,0 0-6 0,0-1 2 15,-2 4 1-15,0-1-2 0,1-1-6 16,-2 2-2-16,1-4 4 0,-2 0 1 0,0 2-5 16,0 2 7-16,1-2-2 0,-3 1-5 0,1-1 4 15,-1 0-3-15,1-2 0 0,2 3-1 0,0-4-1 0,-1 2 1 16,0-2-2-16,1 0 0 0,-1-1-1 16,-1 0-2-16,3-1-2 0,1 1 3 0,-2-2-1 0,0 0 3 15,3-2-7-15,-3 4 8 0,0-2-7 0,3-2-7 16,-5 3 7-16,5-3 1 0,-7 2 0 0,7-2-6 15,-8-1 3-15,8 1 3 0,-9 1 0 0,5 0-7 16,4-1 6-16,0 0 1 0,-14-1-2 0,9 2-3 16,-2-2-4-16,7 1 8 0,-11-1 5 0,3 0-4 15,2-2-1-15,-2 5-5 0,-1-5 9 0,-4 2-6 16,2 1 1-16,-2-3-3 0,1 2 9 0,0-3-6 16,0 3-1-16,2-2 0 0,-2 3 0 0,0-2-1 15,3 1-1-15,-2-2 1 0,3 4 1 0,0-2 0 16,0 0-1-16,2-2 2 0,-3 2-3 0,3 1 4 15,6 0-6-15,-12 0 2 0,7-2 3 0,5 2-2 16,-10 0 10-16,10 0-7 0,-8 0-3 0,8 0 2 16,0 0-4-16,-8 0 4 0,8 0-6 0,-5 0 5 15,5 0 0-15,0 0-1 0,0 0 11 0,-10 0-12 16,10 0-1-16,0 0 0 0,0 0 8 0,-8-1-6 16,8 1-2-16,-4-2 3 0,4 2 1 0,-5-3-2 15,5 3-1-15,-4-4 3 0,2 2-5 0,-2-1 4 16,4 3 0-16,-5-4 0 0,1 1 1 0,0 0-5 15,-1 0 5-15,1 1 0 0,-1-1-1 0,0 0 0 16,1 0-3-16,-1-1 6 0,0 1-3 0,-1 1-3 16,-2-1 5-16,0 1-2 0,2 0-2 0,-2-1-1 0,-3 1 0 15,2 1 3-15,-1-2 4 0,1 2-7 0,0-1-3 16,-3 2 3-16,2-1 8 0,1-1-6 16,0 1 2-16,1-2 3 0,1 2-6 0,-1 0 2 15,-1 0 4-15,4 1 2 0,-5-1 6 0,2-1-5 0,0 0-3 16,-2 1 1-16,3 0 1 0,-4 1-6 15,2 0 2-15,-2-2-1 0,1 0 5 0,-2 1-5 0,2 0 3 16,0 1-1-16,-3-2-1 0,2 1-4 0,-2 1 5 16,0-1 0-16,0 1 1 0,-1-2 3 0,1 0-3 15,-1 0 0-15,0-1 9 0,3 1 3 0,-5 1-3 16,5-1-6-16,-2-1 3 0,2 2-3 0,-1-1 2 16,-1 1-7-16,4-2 6 0,-1 2-1 0,-1-2-1 15,3 3 0-15,0-2-3 0,1 1 3 0,0 0-6 16,-2-2-3-16,3 2 9 0,-3-1-1 0,4 2-1 15,-3-3-5-15,0 3 0 0,3-2 5 0,-5 0-6 16,3-1 3-16,0 2-5 0,-2-2 5 0,0 2-6 16,-2 0-1-16,-2-2 7 0,1 3-4 0,2-3 0 15,-1 2 0-15,-1 0 7 0,2-1-5 0,0 2 5 16,1-3-2-16,1 0-2 0,-2 2 0 0,5 0-4 16,0-1 2-16,-2 0-2 0,7 2-1 0,-6-3-6 15,6 3-2-15,-9-1-11 0,8-3-2 0,-2 0-2 16,3 4-2-16,0-6-3 0,0 2 3 0,0-1 6 15,0 5-1-15,0-9 2 0,0 4-3 0,0 1-1 16,0-1 0-16,0-1-35 0,0 0-66 0,0 3 30 16</inkml:trace>
  <inkml:trace contextRef="#ctx0" brushRef="#br0" timeOffset="80041.9251">19169 8023 14 0,'0'0'35'0,"-4"-9"-8"16,3 5 1-16,2 0-3 0,-1-3-5 0,-1 1 2 15,1 6 4-15,0-7 0 0,0 2-11 0,0 1 0 16,0 0 1-16,1-1 3 0,-1 1-5 16,3 0-5-16,-6-2 4 0,6 3-2 0,-3 3 3 0,-3-7 0 15,2 2 0-15,1 1-5 0,0 0-1 0,-4-2 0 16,4 3-3-16,-4-4-1 0,3 2 1 0,-3 1 4 15,0-3 0-15,-1 1-6 0,0-1-1 0,-2 2 4 16,0-2 0-16,1 0 0 0,-2-2-2 0,-1 2 4 16,-1-2-4-16,0 4-7 0,1-3 8 0,0 1-5 15,-3-2-2-15,2 1 2 0,0-1 3 0,-2 0-4 16,0 0 1-16,-5-2 9 0,4 1-13 0,0 0 2 16,-2 1 3-16,2-1 1 0,-2 0 1 0,-2-2-1 15,3 2-2-15,-2 1-3 0,0-2-2 0,1 5 9 16,0-5-8-16,3 6 2 0,0-3-4 0,0 3-12 15,2-1 0-15,-7 4-8 0,4-3-5 0,-5 2-33 16,6 3-67-16,-5 0 30 0</inkml:trace>
  <inkml:trace contextRef="#ctx0" brushRef="#br0" timeOffset="81435.7637">20420 9628 8 0,'-11'-5'29'16,"-3"3"1"-16,-2-3-3 0,-4-1 4 0,0 1-8 0,0 3 2 16,-1-2-10-16,0-2 5 0,-2 0-1 15,-4 2-8-15,0-4 1 0,1 1-1 0,5 2 0 16,2 0-7-16,-1-1 3 0,-2 1-2 0,3 0-1 16,-2 0 2-16,1 0-6 0,-7-1-6 0,8 2-4 0,-2 1-1 15,2-1 0-15,-3 0 1 0,3 1-1 16,0 2 2-16,-4-3 4 0,3 2-5 0,-2 0 7 15,1 0 0-15,1 2 1 0,-2 0-6 0,2 2 5 16,-8-2-2-16,6 1-3 0,-5 0-2 0,-1-1 10 16,6 2-4-16,2-1 11 0,-2-2-3 0,0 1 1 0,3 0 7 15,0 0 4-15,0-2-2 0,0 1 3 0,6-3 1 16,-1 1-3-16,4 1 3 0,-3 0-3 0,4-2-5 16,0 1 11-16,1 2-13 0,2-3-3 15,1 0 4-15,0 3 2 0,-2 0-4 0,2-3 3 0,1 2-2 16,4 2 0-16,-6-2-1 0,6 2-5 0,-5-2 1 15,1-1-2-15,4 3 5 0,-2-3-7 16,2 3 2-16,0 0-2 0,0 0 1 0,0 0-3 16,0 0 3-16,0 0 2 0,0 0-5 0,0 0 1 0,0 0 5 15,20 3-4-15,-15 3 8 0,4-5-5 0,0 3 7 16,5 0 8-16,-2 4-3 0,3-2 5 0,3 4 1 16,-2-1 1-16,9 4 3 0,-1-3 10 15,0 3 5-15,4-3-10 0,1 1 4 0,1-2 4 0,2-1 2 16,4-1 3-16,3 0 3 0,14-4-8 0,-1-3 6 15,-1 0-7-15,-12 0 0 0,14-4-3 0,-16 1-7 16,18-2 11-16,-18-2-8 0,2 3-6 0,-3 1 1 16,2-1-12-16,-1 0 4 0,-4 2-4 0,0 0 2 15,-12 4 3-15,-1-2-6 0,2 0-8 0,-3 2 11 16,-5 0-8-16,-1-2 0 0,1 3-2 0,-1-2 2 16,-2 2 2-16,1-1 0 0,-2 1 0 0,3 0-9 15,-1 0-1-15,-2-1 10 0,2 1-7 0,0 0 3 16,1 0-1-16,-2-1-7 0,3-1-7 0,0 1-1 15,1-2-5-15,2 0-2 0,-2-2-11 0,4 1-10 16,2-2-12-16,-3 0-17 0,10-2-22 0,-1-2-75 16,-1-2-178-16,0-2 79 0</inkml:trace>
  <inkml:trace contextRef="#ctx0" brushRef="#br0" timeOffset="81816.3855">22000 8706 69 0,'1'-16'93'0,"2"0"-4"15,-3-4-5-15,-3 4 12 0,3 0-1 0,-2 3-2 16,-1 1-9-16,-1-4-4 0,0 4-12 0,-1 1-3 16,1-1-7-16,0 3-8 0,2-1-14 0,-2 3-2 15,3 0-8-15,-2 0-18 0,2-2-26 0,-1 3 0 16,0-2-1-16,2 2-13 0,0-3-7 0,-1 4 1 15,-2-5-4-15,2 2-5 0,1 0-12 0,-4 0 13 16,4-1-3-16,-6 3-1 0,4-3-10 0,-4 0-43 16,1 0-109-16,-1-1 49 0</inkml:trace>
  <inkml:trace contextRef="#ctx0" brushRef="#br0" timeOffset="86612.8819">4407 9635 18 0,'-5'-2'42'0,"5"2"-4"16,-4-1-4-16,4 1 2 0,0 0-4 0,0 0-6 0,0 0-4 16,0 0 0-16,0 0-9 0,0 0-3 0,0 0-3 15,0 0 5-15,10 9 2 0,2-1-3 0,3-2 6 16,3 1-10-16,8 5-7 0,0 0 12 16,5 1-2-16,0 0-6 0,2 1-1 0,3 2 3 0,10 7-4 15,-1 2 9-15,-1-1-9 0,2-2 2 0,4 1 0 16,-3-1 4-16,4 3-3 0,-1-6-1 15,-1 1 3-15,1-1-2 0,-13-9 0 0,15 3-1 16,-15-5-7-16,3-3 1 0,-7 0 10 0,4-3-3 0,1 1 10 16,-3-4 14-16,-2-1-7 0,0 0 3 0,2-2 1 15,-3 0 3-15,3 0-4 0,-5-1 3 0,0-1-5 16,-1-2-1-16,-1 2 1 0,4-5 8 0,-4 3 11 16,3-2-11-16,-4-4-2 0,1 2-10 0,-2-5 10 15,1 1 20-15,0 1-9 0,-5-1 2 0,1 0 2 16,1-4 8-16,-3-2-8 0,-1 0-8 0,-1-4 8 15,1 0-6-15,-3-1-5 0,1-4-3 0,1-10 3 16,-5 6-1-16,3-11-4 0,-4-1-8 0,-3 3-1 16,-1-3 3-16,-6 11-6 0,-6-12 0 0,0 11 4 15,-3 1-10-15,-8-9 4 0,0 13-3 0,-9-11-1 16,1 14-4-16,-6-9 2 0,-4 2-5 0,5 10-1 16,-13-4-2-16,6 9 1 0,-7-7 0 0,8 10 1 15,-3 2 5-15,-15-1-15 0,13 9 11 0,-15-1-3 16,2 5 3-16,-1 4-7 0,-3 3 0 0,0 5 1 15,-4 2 3-15,1 4-3 0,-1 6-3 0,-3 0 6 16,2 5-3-16,-28 10-5 0,29-7-1 0,2 3-3 16,-20 17-5-16,7 7-4 0,21-13 3 0,1-1-11 15,-19 20-7-15,25-18 0 0,5-1-9 0,1 0-7 16,6 1-5-16,3-3-8 0,10-7-7 0,7-1-14 16,2-2-9-16,7 3-66 0,6-2-174 0,0-2 77 15</inkml:trace>
  <inkml:trace contextRef="#ctx0" brushRef="#br0" timeOffset="89302.2496">1843 7027 37 0,'3'-11'49'0,"-2"1"-2"0,-1 1-7 0,0-2-3 15,-1 3 10-15,-2-3-9 0,2 5-10 0,-3-5 0 16,-2 5-5-16,1-3-3 0,-2-1 6 16,1 0-7-16,-3 1-3 0,0 2 2 0,0-3-10 15,0 1 6-15,-5-1-5 0,0 0 4 0,1 3 1 0,-2-3 5 16,-3 2 2-16,3 0 4 0,-3 0 22 0,4 2 5 15,-3-1-10-15,-1-2 2 0,-1 1-12 0,-3 1 6 16,4 1-6-16,-1-3 0 0,0 1-10 0,-1 1 3 16,-1 1-4-16,-4-5-7 0,-2 7 0 0,8-3 1 15,-2 5 2-15,-2-2 5 0,4 2-17 0,-4-1-3 16,-6 5 7-16,0-2-7 0,-2 0-1 0,-5 3 5 16,1 1 2-16,-2 3-9 0,-13 2-1 0,-1 1 5 15,13-1 0-15,-12 4-3 0,-2-1 8 0,3-1-13 16,12 1 9-16,-11 3 5 0,10-1-11 0,3 0 7 15,0-1 1-15,1 4-6 0,2 0 6 0,0 1-12 16,1-2 11-16,4-1-4 0,4 1 1 0,5-8-8 16,4 4 6-16,0-3 0 0,3 1-4 0,2-2-4 15,-2 4-4-15,1 4 14 0,3-4 0 0,-1-2 1 16,3 3-12-16,-4 1 13 0,5 2-7 0,-1 2 1 16,1-1 4-16,3 2-2 0,-1-1-1 0,1-1 8 15,1 2 0-15,1 1-12 0,1-2 11 0,3 1-12 16,0 1-1-16,2 2 3 0,-1-2 4 0,1 5-6 15,1-6 3-15,-3 0 8 0,5 0-6 0,-1 0-6 16,2 3 9-16,1 0-4 0,3 1-5 0,-3 0 7 16,1-8 1-16,6 6 1 0,-5 2-5 0,4-3 4 15,0 1 5-15,1 2 0 0,2-3-5 0,2 1 4 16,0 1-5-16,1-3-6 0,1-1 8 0,0-2 0 16,-1 1-4-16,2-1 9 0,-1-3-9 0,1 2 6 15,-2-2-2-15,2-2-4 0,2 2 0 0,1-1 0 16,-1-1 7-16,3-2-1 0,2 0 5 0,0 1-10 15,1-1 2-15,0 1-1 0,3-3-1 0,0 3-7 16,2-3 7-16,-4 2 4 0,0 0-7 0,-2-2 8 16,0 4-4-16,3-3 0 0,-1 3 0 0,0-4-1 15,-1 1 2-15,0-2-4 0,2-2 2 0,-3 3 5 16,4-2-5-16,-5-1 0 0,4-2 3 0,-3 2 5 16,3-1-2-16,-2-3 5 0,1-2-4 0,0-2-6 15,-2-1 10-15,4-2-3 0,-3-1-4 0,-1-1 13 0,2-3 11 16,1-2-23-16,-2 1 1 0,-3-2-1 15,1 1-7-15,-3-2 7 0,-1 0 1 0,-1 0 6 16,3-1-6-16,-4 2 2 0,0-1 2 0,-5-2-4 16,2-1-3-16,-7 6 15 0,-2 1 6 0,-1 0 9 0,1-1 2 15,-8 5 10-15,2-1 2 0,-2 0-20 16,2-6-14-16,1-10-13 0,-4-3 3 0,4 0-9 16,-4-3 9-16,4-1 2 0,-1-1-4 0,-5-2 2 15,-1 3 1-15,-2 2 6 0,0-1 2 0,-5-1 5 0,1 2-6 16,-1 1 5-16,-4-2-6 0,0 1-8 15,0 1 9-15,-1-3-1 0,-3 1-6 0,0 1 0 0,-2 2 2 16,3 1-4-16,0 1-4 0,-2 0 4 16,2 4-2-16,2 5 9 0,-2 2-2 0,3 1-6 0,2 4 2 15,-3-3 6-15,1 4-7 0,1-1 1 0,1 1-1 16,-4 2-1-16,5-2-3 0,-1 2 4 0,-1 0 1 16,0 1-2-16,0 2 1 0,-1-4-1 15,-1 2-1-15,-2-1-7 0,3 0 8 0,-1 1-1 16,1 0-2-16,0 0 2 0,-1 1-4 0,2-1-19 0,1 3-9 15,0 3 4-15,2-4-21 0,-1 1-16 0,3 1-27 16,-2 1-28-16,5 1-79 0,-13 1-214 16,2 1 94-16</inkml:trace>
  <inkml:trace contextRef="#ctx0" brushRef="#br0" timeOffset="102203.8337">19606 6425 14 0,'-1'-6'43'0,"1"2"2"0,0 1 0 0,0 3 1 0,0-8 0 16,0 8-3-16,0-7-12 0,0 7 2 16,0-2-5-16,0 2-1 0,0-4-5 0,0 4-1 15,0 0-1-15,0-5 1 0,0 5-5 0,0 0 1 16,0 0-5-16,0 0-5 0,0 0 2 0,1-7 2 16,-1 7-2-16,0 0-1 0,0 0-2 0,0 0 8 0,4-2-2 15,-4 2 1-15,0 0 5 0,0 0-3 16,1-2 0-16,-1 2-6 0,4-4 2 0,-4 1-5 15,0 3 5-15,5-7-16 0,-2 3 6 0,1 1 0 16,1-1 1-16,-4-1-2 0,4 0 5 0,0 0-1 16,-1 1 0-16,1-2-6 0,-1 2 3 0,-1-2 7 15,1 1-5-15,-1 1-4 0,1 0-1 0,-1 1 5 0,0 0-1 16,1 0 1-16,-1-1-3 0,0 2-2 16,-3 2 2-16,2-4-6 0,-2 4 1 0,4-3-4 0,-4 1 1 15,0 2-6-15,0 0 5 0,6-4-1 0,-6 4-3 16,4-4 7-16,-4 4-8 0,3-2 2 15,-3 2-3-15,0 0 1 0,6-2-8 32,-6 2 0-32,4-2-2 0,-4 2-2 0,4-1-4 0,-4 1-2 0,8-3 4 0,-4 3-2 0,-4 0 0 0,9-1 4 0,-5-1-5 15,0 0-19-15,-4 2-52 0,0 0 24 0</inkml:trace>
  <inkml:trace contextRef="#ctx0" brushRef="#br0" timeOffset="103599.1656">20556 6316 6 0,'9'0'4'0,"-4"-1"0"0,3 1 5 16,-1 0-2-16,3 0-6 0,1 0 4 0,-1 0 3 16,5 1 0-16,-6-1-5 0,0 0 3 0,3-1 2 15,-1 1-4-15,-2 0 2 0,5-1-1 0,-5 0 4 16,5 1 0-16,-4 0 0 0,2 0-4 0,-1-3 5 16,1-1 0-16,-2 2-1 0,2 0 1 0,-3 0-3 15,-2 1-4-15,2 1 4 0,-3 0 4 0,2 0-6 16,-8 0-1-16,15-2 1 0,-7 2 1 0,2 0-4 15,-2 2 1-15,2-2-1 0,-2 1 0 0,1 1-10 16,-3-2 7-16,7 2-1 0,-4 0 9 0,-1 0-1 16,2 1-7-16,0 0-3 0,-2-1 8 0,2 0-4 15,0 1 4-15,1 1 0 0,-1 0-3 0,-1 0 2 0,1 0-3 16,0 0 6-16,0 1-2 0,-3 0 1 16,1-2-6-16,2 2 4 0,-3-3 0 0,0 3-5 15,-1-2 5-15,2 1-3 0,-2-2 9 0,1 1-8 16,-1 1 4-16,4 1 1 0,-5 0-3 0,3-2-2 15,-2 2 3-15,6-1 1 0,-3 2 0 0,0-2-8 0,-4-1 4 16,5 4 2-16,-5-2-2 0,4 0 0 16,-4-1 6-16,0 1 2 0,2 0-8 0,0 1 0 15,2-1 7-15,-1 1-2 0,-2-1 0 0,-2 1-6 16,3-1 3-16,0 0-1 0,-3-2-5 0,0 4 4 0,2-1-2 16,-1-2 3-16,-1 2-6 0,0-1 5 15,1 0-1-15,-1 1 0 0,2 0 2 0,-2-2 0 0,0 1-4 16,0 0 2-16,-1 0 2 0,0-1-10 15,1 2 5-15,-1 0-1 0,-2-2 3 0,0 2-2 0,4-2 0 16,-5 4-7-16,4-3 5 0,-4-2 1 0,1 0-2 16,-1 3-4-16,0-3 0 0,0 2 7 0,0 0-15 15,0-1 7-15,0 0 0 0,-1 2-2 0,0-3-7 16,-2 3 2-16,-2-1-11 0,4-2-30 0,-3 2 13 16</inkml:trace>
  <inkml:trace contextRef="#ctx0" brushRef="#br0" timeOffset="109047.8937">20902 7900 33 0,'-5'16'66'0,"-3"1"-5"0,3-1-6 15,0-1-8-15,-1 0 0 0,-1-1-3 0,2 2-6 0,-4-2-1 16,4 1 3-16,-1-4-11 0,-2 0 3 16,2 2-4-16,-1-3 0 0,1 0-4 0,-2 2 0 15,2-4-6-15,-2 1-4 0,1-2 0 0,0 2-2 16,-2-1 1-16,3-3 0 0,-1 2-1 0,1-1 0 15,-1-2 1-15,1 0 1 0,1-1 3 0,-1 0-2 0,1-2-7 16,-3 2 9-16,2 1-1 0,-1-4-4 16,-2 0-1-16,-1 0 1 0,1 0 1 0,1 0 1 15,3-3 0-15,-7-1-2 0,1 3-5 0,2-4 3 0,-2-1 5 16,2 2-9-16,-3-1-2 16,0-4 2-16,1 1-1 0,-3-2-9 0,0-2 0 0,-1-1 7 0,1 0 1 15,-2-1-3-15,-3-2 0 0,0-1-5 16,0-1-5-16,1 5 7 0,3 0 2 0,-3 1 3 0,-1-7-3 15,3 6 2-15,0 1-7 0,0-1 1 0,-1 2-1 16,-5-5-1-16,5 5 8 0,-2 0-7 0,1 0 0 16,0-1-1-16,2 5 6 0,-2-5-2 0,2 5 2 15,-1-3 3-15,-1 3-8 0,0 0 5 0,0 1-7 16,1 0 1-16,1 0 0 0,-1 0 0 0,-1 1 2 16,5 0 7-16,1 1-9 0,-1-2 0 0,0 3-5 15,0-2-3-15,-1 1 2 0,1 2 0 0,3-2 3 16,-1 2 0-16,-1-2 2 0,3 2-3 0,-3-1-3 15,3 0 4-15,-2-1-1 0,0 2 8 0,-1 2 1 16,3-1-7-16,-1 0 5 0,-3-1-4 0,-1 1 1 16,4 0-2-16,-3 1 2 0,-1-1-1 0,0 0 1 15,0-1-1-15,1 2 14 0,-7-1-12 0,3 1-1 16,-2 0-1-16,1-3 5 0,-5 3 1 0,4-1-2 16,2-2 6-16,-2 4 0 0,3-1-6 0,2-1 0 15,-5 0 2-15,6 1 0 0,-8 0-1 0,3 0-2 16,-1-1 2-16,-1 1-2 0,2 1 1 0,-3-1 4 15,6 1 4-15,-3-1-7 0,-2-1 5 0,4 2-2 16,-4 0-1-16,2 2-1 0,0 0-3 0,3-3 1 16,1 0 4-16,2 0 0 0,-2 1 0 0,5-1 4 0,0 0 5 15,-1 2-1-15,1-1-4 0,1-2 8 0,3 2-13 16,-4-1 4-16,9 0 7 0,-12 0-10 16,6 0 8-16,6 0-3 0,-9 0-1 0,9 0-4 15,-8 1 5-15,2-1-5 0,6 0 1 0,-7 0-3 0,7 0 5 16,0 0-5-16,-9 0 1 0,9 0 0 0,0 0 0 15,-8 0 1-15,8 0-4 0,0 0-5 16,0 0 4-16,0 0-1 0,0 0 1 0,-6-1 1 16,6 1 1-16,0 0-3 0,0 0 7 0,0 0-2 0,0 0 0 15,0 0-4-15,0 0-4 0,0 0 8 0,0 0 1 16,0 0-4-16,0 0-1 0,-8 1-8 0,8-1 8 16,0 0-4-16,0 0-2 0,0 0-2 15,0 0 2-15,0 0-13 0,0 0-6 0,0 0 0 0,0 0-10 16,0 0-5-16,0 0-5 0,0 0 5 0,-3 4 4 15,3-4 3-15,-1 5 5 0,0-1 2 0,1 1-17 16,0 0-50-16,-1 2 22 0</inkml:trace>
  <inkml:trace contextRef="#ctx0" brushRef="#br0" timeOffset="112980.289">3760 12350 2 0,'30'13'40'0,"2"1"-3"0,1-2 11 15,15 2-2-15,1 1-6 0,6-2 8 0,1-1-12 16,4 0-1-16,3-2 0 0,25 5 6 0,3 0 5 16,-25-3-6-16,29-3 6 0,-5 3-2 0,3-4 2 15,1 2-6-15,2-2-2 0,5 0 8 0,9-1-3 16,1 2 10-16,4 0-14 0,1-2 6 0,3 2-1 15,5 2-12-15,-1-2 4 0,2 3-7 0,0-4 2 16,3 1 6-16,-4-3-5 0,9-2-3 0,-4-1 5 16,3-1-3-16,-2 3-3 0,-3 0 1 0,-5-3-9 15,1 5-4-15,-3 1-18 0,-5 2-21 0,-2 4-8 16,-1-1-19-16,-7 6-14 0,-7 3-30 0,-6 4-89 16,-6 3-199-16,-27-6 88 0</inkml:trace>
  <inkml:trace contextRef="#ctx0" brushRef="#br0" timeOffset="119353.9253">16559 15394 81 0,'0'0'84'0,"0"0"-7"0,0 0-4 0,0 0 11 15,16-1-3-15,-10 1 2 0,7 3-16 0,-3-1-5 16,2 2-14-16,6 1 20 0,2 0-21 0,1 3-2 15,5 0-3-15,5 4-10 0,-3-2-1 0,4 2 1 16,4-1-4-16,0 1 2 0,1 1 4 0,-2 0 2 0,15 5-3 16,3 0-4-16,-3-5 8 0,-3 4-7 15,7-3 11-15,2 0-2 0,0 0-3 0,1-2-5 16,1 0 0-16,0 3-6 0,0-7-1 0,6 2-15 0,-1-3-8 16,1 2 7-16,-5-2-5 0,-1 2-2 15,1-4 1-15,-3 2-5 0,-3-4-4 0,-15 1 5 0,3-1 0 16,-4-1 1-16,3 1-2 0,-6-1-3 15,-2 0 6-15,0 0-4 0,-4 0 1 0,-5 0-2 16,3-2 6-16,-4 0-4 0,-2-1 8 0,-1 0-3 0,0-2 4 16,0 2-3-16,-6-1 2 0,4-1-2 15,-6 0-4-15,2 0-6 0,-3 2-21 0,-3 0-12 16,-1 0-25-16,-1-1-15 0,-1 1-19 0,-4 1-104 16,0 0-217-16,0 0 96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2:09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13479 11101 48 0,'6'-4'42'0,"1"-3"3"16,1 1-8-16,7-5-1 0,-1 2-5 0,7-4-3 0,3 1-3 15,-2-1-3-15,-3 2 2 0,1 3-11 16,4-5 4-16,-5 2-1 0,6-3-2 0,-2 0 2 0,-1 0-14 16,-3 3 10-16,-1 2-4 0,0-2 0 15,1-2 4-15,-4 6-7 0,-3-3 4 0,-3 5-2 0,-4 1 5 16,0 0-17-16,-1 0 25 0,-3 2-15 0,-1 2 5 15,0 0-6-15,0 0-1 0,-29 4 5 0,1 9-6 16,-4 1 3-16,-13 5-12 0,-5 3 7 16,-1-1 3-16,1 4-1 0,4 3-2 0,0-3-10 0,3 2 7 15,13-7 3-15,0-2-7 0,3 0 7 0,5 0 0 16,4 0-7-16,4-6 2 0,9 3-7 0,1-4-7 16,4 1-12-16,5 4-44 0,8 0-80 0,6 4 36 15</inkml:trace>
  <inkml:trace contextRef="#ctx0" brushRef="#br0" timeOffset="9962.5564">19389 11922 22 0,'0'-4'53'0,"0"4"-7"0,0 0 1 0,0 0-2 16,0 0-9-16,0 0 0 0,0 0-2 0,0 0-5 0,0 0-2 16,5-4-1-16,-5 4-6 0,0 0-2 0,1-3 3 15,-1 3-3-15,4-2 5 0,-4 2 0 0,4-4 1 16,-4 4-3-16,0 0 4 0,5-2-3 0,-5 2 7 16,0 0-12-16,4-2 10 0,-4 2-3 0,0 0 3 15,0 0 0-15,0 0-7 0,0 0 5 0,3-4-2 16,-3 4 0-16,0 0-2 0,0 0 4 0,0 0-3 15,0 0 3-15,0 0-3 0,0 0 10 0,0 0 3 16,0 0 8-16,0 0-2 0,0 0 3 0,0 0 4 16,0 0 4-16,0 0 2 0,0 0-2 0,0 0 5 15,0 0-3-15,0 0 2 0,0 0-3 0,0 0 2 16,0 0 1-16,1 12 0 0,-2-8 5 0,-2 0-1 16,3 3-2-16,-1 2-1 0,-2 1-5 0,-1 6-3 15,2 0-3-15,-1-1-8 0,-1 2-2 16,-2 0 0-16,2 9-4 0,0-7 0 0,-1 8-7 0,0-8-3 15,2 1 3-15,1 0-7 0,-2 3-5 0,-1-4-1 0,1 5 0 16,-1-5 3-16,1-2-4 0,0 8-2 0,-1-4 1 16,3-5-3-16,-1 0-1 0,1-5-3 15,0 2 5-15,1-4 3 0,1-1-7 0,0 0-2 0,-2-2 1 16,0 0 1-16,2-2-2 0,0-4 0 16,0 5 0-16,0-5 3 0,0 5-2 0,0-5 0 15,0 0 1-15,0 3-1 0,0-3 2 0,0 0 3 16,0 0 1-16,5-13-4 0,-1 4-3 0,1-3 0 0,-1-5 1 15,5-2-3-15,-4 0 4 0,5-4-2 0,-5 3-1 16,2 3 0-16,2-1-2 0,1-5 2 0,0 0 2 16,-3 5 0-16,-1 0 1 0,6-7-3 0,-1 3 1 15,-1-1-3-15,2 0 0 0,-4 5 1 0,1 1 1 16,1 0-3-16,-3-1 2 0,2 3 1 0,1-2-3 16,-4 6 2-16,-1-1 0 0,2 2 2 0,-3 0-3 15,0 1 2-15,1 3 1 0,0-2-2 0,-1 2 1 16,-1-3-1-16,1 4 3 0,-1 2-6 0,0-1 3 15,0 1 2-15,-1-1-4 0,-2 4-1 0,5-3-4 16,-5 3-13-16,5-2-16 0,-5 2-18 0,5 0-23 16,-5 0-17-16,13 4-34 0,-3-3-19 0,-1 6-25 15,2-1-142-15,-1 3-339 0,-1 0 150 0</inkml:trace>
  <inkml:trace contextRef="#ctx0" brushRef="#br0" timeOffset="10429.7378">19921 12027 70 0,'0'0'102'0,"-9"-3"6"0,5 2 8 0,-1 0-8 0,-3 0-7 16,8 1-2-16,-15 0-8 0,5 1-10 0,-1 0-3 15,0 2-10-15,-1 3-1 0,-1 1-1 0,-2 0-2 16,2 6-5-16,-2 0-1 0,2 0-10 16,-6 5-1-16,6-2-1 0,1 1-5 0,0 1 0 0,2-1 4 15,0-1-9-15,2 1-1 0,0-2-10 0,4-2-3 16,-1-1-1-16,2 1-1 0,0-4-1 16,3 1 0-16,0-3-4 0,0 0 0 0,3-1-3 15,-1 2-3-15,3-5 4 0,0 1-4 0,2-2-2 0,0 0 1 16,1-2-3-16,3-3-1 0,1-1 0 0,-1 1 1 15,4-8 1-15,-3 0 0 0,4-1-4 16,4-6 4-16,-6 2-1 0,-1-4 0 0,2-2-5 0,-6 5 5 16,4-5-5-16,-8 6 0 0,3 1 3 0,-3-2 0 15,-2 3-3-15,-1 2 2 0,-3-1-1 0,0 2 1 16,-1 1 1-16,0-1-3 0,-2 3 2 0,0 0-1 16,0 1 2-16,0 1 0 0,0 3-1 0,-2-1-1 15,2 1 2-15,-1 0-1 0,5 3-3 0,-9-1-9 16,9 1-15-16,-8 4-23 0,5-1-11 0,-1 1-17 15,1 1-12-15,2 2-11 0,2-1-18 0,-2 1-18 16,5 0-85-16,-3 0-237 0,3 2 105 0</inkml:trace>
  <inkml:trace contextRef="#ctx0" brushRef="#br0" timeOffset="10916.0934">19988 12021 115 0,'0'0'122'0,"-9"2"7"15,3-1-7-15,2 4-5 0,-3 1-9 0,-1 0-16 16,0 2 1-16,1 5-10 0,1-3-5 16,1 0-5-16,0 3-7 0,1 3-4 0,-3-1-10 15,4-2 0-15,-1-2-8 0,4-2-1 0,2 5-8 0,-2-5 0 16,0-2-5-16,2-1-5 0,0 0-7 15,1 2 4-15,1-3-5 0,0-1 0 0,1 1-6 16,-1-3 3-16,2-1-5 0,1-1-3 0,2 0-4 0,0-4-3 16,0 0 0-16,3-1-6 0,-3-4-7 0,4-4-3 15,1-2 1-15,-4 3 3 0,0-1 0 0,-2-2 2 16,1 0 2-16,-5 3-2 0,1 1 3 0,1-1 2 16,-2-3-1-16,-4 6-1 0,4-2 3 0,-1 3 0 15,-3 0 2-15,1 2 3 0,0 0-3 0,1 2 6 16,-2 0 4-16,0 4 0 0,-2-7-1 0,2 7 6 15,2-3-4-15,-2 3 5 0,0 0-1 0,0 0 5 16,0 0 5-16,-7 18 3 0,3 0 4 0,-1 1-3 16,-4 5 1-16,4 1 1 0,1-6-5 0,2 2-5 15,-5-4 4-15,6 0-6 0,1-1-1 0,-3-2 1 16,6-4-5-16,-3 0-1 0,1 0-5 0,-1-3-2 16,0-2-10-16,0 2-15 0,3-3-9 0,-2 2-12 15,2-2-11-15,-1 0-4 0,-2-4-8 0,4 2-5 16,-4-2-11-16,0 0-14 0,14-5-10 0,-9-3-7 15,3 3-82-15,-3-6-211 0,2-3 95 0</inkml:trace>
  <inkml:trace contextRef="#ctx0" brushRef="#br0" timeOffset="11139.9672">20199 11776 70 0,'0'0'107'0,"0"0"6"0,0 0-6 0,0 0-10 0,0 0-7 16,0 0-2-16,-10 10-6 0,6-1-13 0,2 4 0 15,-3 4-6-15,-1 3-13 0,3 4-1 16,-3 2-4-16,0 0-9 0,2-1-5 0,4 0-7 16,-2 2-23-16,2-7-23 0,0-1-21 0,0 2-10 0,0-2-21 15,-2 0-18-15,1-4-60 0,0 1-164 0,0-4 73 16</inkml:trace>
  <inkml:trace contextRef="#ctx0" brushRef="#br0" timeOffset="12008.6782">20084 11993 39 0,'4'0'84'0,"5"1"-5"0,0 3-6 0,0-2-3 16,3 3-4-16,-1-3-3 0,4 5-2 0,-2-3-2 15,0 0-12-15,-2-2 4 0,7 4-1 0,0 0-4 16,0-3-16-16,1-1-1 0,-2 3-6 0,-3-5 2 16,-1 2-3-16,6-1 2 0,-2 0-7 0,0-2 4 15,2 0-2-15,-7-1-7 0,0 2 2 0,0-3-5 16,-3 1 0-16,0 0 6 0,-5-1-9 0,4 0-2 15,-5 1 7-15,1-2-7 0,-1 1 4 0,-3 3-1 16,-3-6-3-16,3 6 3 0,-2-10-2 0,-1 7-3 16,3 3-5-16,-10-7 6 0,6 0 2 0,-4 4-2 15,1 1-5-15,-2-1 6 0,-3-1 0 0,2 2 1 16,2 1 12-16,-4 0 1 0,1 1-4 0,0 1-1 16,5 1-1-16,-2 3-2 0,0 0 1 0,-1 2 0 0,3 3-4 15,-3 4 6-15,1 0-1 0,4 2-7 16,2 2 4-16,-2-1-2 0,4-1 2 0,0 1-6 15,4 1 5-15,0-2-3 0,-2-2 1 0,5 2-4 16,-1-2 4-16,-2-1 3 0,5-3-8 0,-3 0 1 0,1-2 2 16,2 2-3-16,1-3-4 0,-3 0 5 0,4-1-1 15,1-1 0-15,-4 0 0 0,2-4-4 16,2 0 4-16,-1 2-7 0,-3-4-3 0,3-1 6 16,-2 0-7-16,3-2-7 0,-2-2 2 0,-1-2-3 0,-1 0 10 15,1-1-11-15,2-2 5 0,-3-3 7 16,-3 3-2-16,3-4-2 0,-2 0 3 0,-3 2-5 0,-2 4 7 15,0-4 1-15,2 3-5 0,-5-1 14 0,1 1 3 16,0 2 5-16,0 2 0 0,-2-2 4 0,-2 3-1 16,4 1 2-16,-2-1 2 0,1 1 3 0,-1 0-1 15,1 1 2-15,-1-1 4 0,3 4-2 0,-4-5-5 16,4 5-5-16,-4-4 1 0,4 4-4 0,0 0 1 16,0 0 1-16,0 0 2 0,-5 7 1 0,6-1 2 15,-1 1-3-15,0 0 1 0,3 4 1 0,-3 0-8 16,1 0 2-16,2-1 3 0,-2 1-2 0,2-2-7 15,-1 3 0-15,1-4 3 0,-2 4 2 0,2-7-2 16,-2 2-2-16,2 0-3 0,-2-3 3 0,0 1-4 16,3 0 0-16,-4-1 0 0,2-1 1 0,0 0-5 15,-2-3 4-15,0 4-2 0,0-4 3 0,1 4-1 16,-1-4 1-16,0 0 0 0,0 0 3 0,0 0 3 16,0 0-6-16,0 0-1 0,0 0 3 0,0 0-2 15,0 0-1-15,0-15-2 0,0 9 2 0,0 0 1 16,-1 1 0-16,2-3-3 0,-2 1 4 0,2 1-6 15,-1-2 0-15,1 2 4 0,0-3-6 0,1 3 3 0,-1 1-2 16,2-3 2-16,-1 1-8 0,3-2 5 16,-1-1-11-16,4 1-3 0,-3 2-1 0,1-1 2 15,1-1-2-15,-1 1-7 0,2 1 5 0,-1 0-8 0,-1 2-5 16,0-3-4-16,5 4-10 0,-6-2-4 0,1 4-14 16,0-2-10-16,-1 1-9 0,-1-1-19 15,4 2-82-15,-5 1-198 0,-3 1 88 0</inkml:trace>
  <inkml:trace contextRef="#ctx0" brushRef="#br0" timeOffset="14043.9549">19048 12443 43 0,'-4'-2'74'16,"4"2"-15"-16,-6-4-2 0,6 4-2 0,-6 0-12 16,6 0-2-16,0 0-6 0,0 0 0 0,0 0-5 15,0 0-4-15,0 0-2 0,0 0-3 0,3 11-4 16,1-5 3-16,2 1 2 0,3 1-4 0,0-1 3 15,4 7-1-15,1-5 0 0,1 1-1 0,3 0 4 16,0 1-6-16,1-2 6 0,8 4-7 0,-1-3 0 16,-1 0 6-16,1-1-7 0,2-3 11 0,1 2-7 15,-2-2-1-15,1 0-8 0,-1 1 11 0,1-2-7 0,5-1-3 16,-2 2 3-16,2 1 0 0,-1-2 0 16,2 0 14-16,-4 2-14 0,2-2 3 0,0-1-2 15,0 1-5-15,-1 0 8 0,-1 0-1 0,-3 0-6 0,1-3 4 16,-1 3-3-16,1 1 0 0,-7-3-6 0,7-1 5 15,-6 1-6-15,4 2 4 0,2-2 0 16,-7-1-1-16,1 2-1 0,1-3 3 0,5 2-4 0,-9-2-1 16,3-1 1-16,-2 0 0 0,0 0-3 0,2-1-2 15,1 0 5-15,-1-1-3 0,-3 1-1 0,2-3 0 16,0 0 8-16,0 0 0 0,6-1 2 0,-7-1-2 16,8-3 1-16,-1 3 2 0,-4-4-2 0,-1 3-2 15,6-5 0-15,-9 5 0 0,4-9-3 0,3 5 9 16,-7 2 2-16,6-7-1 0,-5 8-4 0,-3-2 9 15,5 1-1-15,0-3 2 0,-4 1-3 0,-1 0-2 16,0-1-2-16,5-3 8 0,-5 3-9 0,0 0-5 16,-2 1 10-16,1-2-5 0,0-2-3 0,-4 5 2 15,2-2-5-15,0-2 2 0,-2 1-4 0,-3 0 6 16,2 0 0-16,-3 2-5 0,-3 0 2 0,2 0 6 16,-2 1-3-16,0-2 2 0,-3 0-4 0,0 2-1 15,-1-2 3-15,-2-1 0 0,-1 0-1 0,1-2 6 16,-4-1-6-16,4 2 0 0,-4-2 3 0,-2-1-2 15,1-1-4-15,-2 0 1 0,-6-4-1 0,5 6 0 16,-5-6 0-16,3 5 0 0,-4-3 1 0,1 4 2 0,4-2-6 16,-4 3 1-16,-3-6-2 0,0 2 1 15,3 4 4-15,-3-6-5 0,-1 1 1 0,3 6-5 16,-7-8 6-16,4 5-1 0,4 2-3 0,-4-3-3 0,0-1 3 16,0-2 0-16,-1 3 2 0,1-1-6 0,3-2 0 15,-3-4 2-15,0 5 2 0,2-2-5 16,0 2 2-16,-3-2 2 0,2 2 1 0,1-3-1 15,-4 0 1-15,3 4-6 0,3 4 0 0,-2-6 3 0,-1 2-5 16,-1 0 3-16,4 4 1 0,-1 1-3 0,-1 1 0 16,-1-2 0-16,3 2 1 0,-1 3 0 15,-6-4-2-15,6 3 4 0,-7 3 3 0,3-2-6 0,1 1 0 16,-3 3 1-16,0-1-1 0,1 3 3 0,-2-1 0 16,0 0-2-16,-6 2 1 0,8-1-3 0,-1 1 9 15,0 2-5-15,1 0 0 0,-3 1 1 0,3 2-2 16,-1 1 0-16,-7 2 1 0,8 0 2 0,-2 2-4 15,-5 3 2-15,8-3 2 0,-8 5 0 0,7-4-3 16,-3 5 3-16,-2-2 1 0,9 0-3 0,-6 6 0 16,4-8-1-16,2 3 3 0,-1 0-2 0,-5 5-1 15,10-5 2-15,-2 0 3 0,3 0-6 0,-4 1 0 16,5 1-1-16,-1-1 5 0,1-4 0 0,1 6-3 16,2-4 4-16,-2 4 0 0,-1-2 4 0,2 2-5 15,0-2-2-15,-2 1-2 0,5-4 4 0,-3 0-3 16,4 0 3-16,-5 4 3 0,3 1-3 0,1-3-1 15,0 2-1-15,-3 1 3 0,4-2 1 0,0-2-3 16,-2 5 0-16,2-4 4 0,0 4-3 0,1-5 4 16,1 5-2-16,-2-4-4 0,1 1 0 0,1 3 2 15,0-1-4-15,-3 1 3 0,3-4 1 0,1 3 2 16,1-3-5-16,-2-1 5 0,0 0-3 0,0 1 2 16,4-2 2-16,-4 3-7 0,2-3 5 15,0 2-2-15,2-3 2 0,-2 2 2 0,2-2-5 0,0 3 2 0,-1-2-1 16,-1 1 7-16,4 1-7 0,-3-2 1 0,1 3 1 15,0-4-4-15,2 4 4 0,-3-3 0 16,1 2 0-16,0-2-3 0,2-1 3 0,-4-1-2 16,0 2 1-16,0 1 2 0,1 0 0 0,-1-1-3 0,0 0 0 15,3 2-1-15,-2-2 8 0,-1 0-4 0,0 2 1 16,0-3 3-16,0 3-2 0,0-2 0 0,2 0-1 16,0-1 3-16,-2 0-5 0,0-4 3 15,0 4-1-15,0-3-1 0,0 1 1 0,1-1-1 0,-1-3 1 16,0 2 1-16,4-2 2 0,-4 1-1 0,0 0-5 15,1 0 1-15,-1-4 1 0,0 7 3 0,0-4-2 16,0-3-3-16,0 6 6 0,3-3-6 0,-3 1-1 16,1-1 2-16,-1-3-1 0,1 5 2 0,2-2-2 15,-3 0 1-15,0-3 0 0,0 0-2 0,4 5 1 16,-3-2 0-16,-1-3 0 0,0 0 0 0,0 4-3 16,0-4 3-16,0 0 0 0,0 5 0 0,0-5 1 15,0 0 1-15,0 0 0 0,0 4-1 0,0-4-5 16,0 0 3-16,0 0 1 0,0 0 2 0,0 0-3 15,0 2 5-15,0-2-5 0,0 0 0 0,0 0 3 16,0 0-5-16,0 0 4 0,0 0 1 0,0 0-2 16,0 0 2-16,0 0-4 0,0 0 3 0,0 0 1 15,0 0 0-15,0 0-2 0,0 0 1 0,0 0 1 16,0 0 1-16,0 0-6 0,0 0 3 0,0 0 9 16,0 0-9-16,0 0 1 0,0 0 0 0,0 0-4 15,0 0 5-15,0 0-5 0,0 0 4 0,0 0-3 16,4 3 3-16,-4-3 1 0,0 0-5 0,0 0 6 15,0 0-2-15,0 0 0 0,0 0 0 0,0 0 1 0,0 0-2 16,0 0 0-16,0 0 0 0,0 0 1 0,0 0 3 16,0 0-4-16,0 0-3 0,0 0 2 15,0 0 6-15,0 0-7 0,0 0 3 0,0 0-1 16,0 0 0-16,0 0-1 0,0 0 1 0,0 0-3 0,0 0 3 16,0 0-4-16,0 0 2 0,0 0 2 0,0 0 2 15,0 0 2-15,0 0-3 0,0 0-3 0,0 0 6 16,0 0-4-16,0 0 0 0,0 0 2 0,0 0-2 15,0 0 0-15,0 0-4 0,0 0 8 0,0 0-5 16,0 0 2-16,0 0-1 0,0 0 2 0,0 0-6 16,0 0-7-16,0 0-1 0,0 0-2 0,0 0-4 15,0 0-7-15,0 0-6 0,0 0 3 0,0 0-9 16,0 0-8-16,0 0 3 0,0 0-2 0,0 0-10 16,0 0-5-16,-4-10-10 0,4 10-5 0,0 0 2 15,4-7-6-15,-4 7 5 0,1-3-3 0,2 0 3 16,-2-1 2-16,3 1-1 0,-3-2 2 0,4 1-1 15,-1 1-1-15,1-2-46 0,-1 1-126 0,-1 1 56 16</inkml:trace>
  <inkml:trace contextRef="#ctx0" brushRef="#br0" timeOffset="19369.5963">19956 12484 1 0,'0'0'1'0,"0"0"4"15,0 0-7-15,0 0 5 0,0 0-1 0,0 0-2 0,0 0 1 16,0 0 2-16,0 0-3 0,0 0 8 0,0 0-8 15,0 0-1-15,0 0 3 0,0 0-3 0,0 0 1 16,0 0 0-16,0 0 0 0,0 0 1 16,0 0-2-16,0 0 1 0,0 0-4 0,0 0 8 0,0 0-5 15,0 0 2-15,0 0-1 0,0 0 1 0,0 0-3 16,0 0 3-16,0 0 2 0,0 0-3 0,0 0 2 16,0 0 2-16,0 0-3 0,0 0-1 15,0 0 3-15,0 0 4 0,0 0-4 0,0 0 10 0,0 0-10 16,0 0 0-16,0 0 0 0,0 0-3 0,0 0 3 15,0 0 0-15,0 0-1 0,0 0-5 0,0 0 4 16,0 0-2-16,0 0 4 0,0 0-5 0,0 0 3 16,0 0 2-16,0 0-2 0,0 0 0 0,0 0 0 15,0 0 1-15,0 0 0 0,0 0-1 0,0 0-2 16,0 0 7-16,0 0-7 0,0 0 0 0,-6-2 2 16,6 2 0-16,0 0-3 0,0 0 5 0,0 0-2 15,0 0-2-15,0 0 2 0,0 0-2 0,0 0-2 16,0 0-1-16,0 0 4 0,0-4 1 0,0 4-4 15,0 0 6-15,0 0-1 0,0 0-1 0,0 0 1 16,0 0-2-16,0 0-3 0,0 0 4 0,0 0 0 16,0 0 0-16,0 0 3 0,0 0-2 0,0 0 0 15,0 0 0-15,0 0-4 0,0 0 3 0,0 0 0 16,0 0-1-16,0 0-1 0,0 0 3 0,0 0 3 16,0 0-6-16,0 0 2 0,0 0-1 0,0 0-2 15,0 0-1-15,0 0 4 0,0 0 1 0,0 0-5 16,0 0 0-16,0 0 1 0,-3-3 3 0,3 3-1 15,0 0-3-15,0 0 10 0,0 0-9 0,0 0 3 16,0 0-1-16,0 0 1 0,0 0-3 0,0 0 4 16,0 0-2-16,0 0 2 0,0 0-4 0,0 0-2 0,0 0 3 15,0 0-4-15,0 0 4 0,0 0 0 16,0 0-1-16,0 0 1 0,0 0-2 0,0 0-2 16,0 0-8-16,0 0-15 0,0 0 7 0</inkml:trace>
  <inkml:trace contextRef="#ctx0" brushRef="#br0" timeOffset="34730.8111">18561 11803 12 0,'-5'-3'21'0,"5"3"-3"15,0 0-2-15,-8-2-2 0,8 2 0 0,-1-3-2 16,1 3 8-16,0 0-14 0,-5-1 4 0,5 1 0 16,-3-4-4-16,3 4 1 0,0 0-4 0,0 0 3 15,0 0-1-15,-5-1-2 0,5 1 1 0,0 0 2 16,-4-3-3-16,4 3 0 0,0 0 4 0,0 0 7 16,0 0-5-16,0 0 2 0,0 0-6 0,-6-2 5 15,6 2 0-15,0 0-4 0,0 0 6 0,0 0-3 16,0 0-3-16,0 0 0 0,0 0 0 0,0 0 2 15,0 0-1-15,0 0-1 0,0 0 5 0,0 0-6 16,0 0-1-16,0 0 5 0,-8-2-3 0,8 2 3 16,0 0-4-16,0 0 1 0,0 0-1 0,-4 0-2 15,4 0 0-15,0 0 0 0,-5-3-1 0,5 3 3 0,0 0-4 16,-4-3 3-16,4 3-2 0,0 0 3 16,0 0-2-16,0 0-3 0,0 0 3 0,-1-3-1 15,1 3 0-15,0 0 2 0,0 0 1 0,0 0-4 16,0 0 0-16,0 0-5 0,0 0 3 0,0 0-1 15,0 0 3-15,0 0 3 0,0 0-4 0,0 0 1 16,0 0-1-16,0 0 1 0,0 0 0 0,0 0 2 16,0 0-3-16,0 0 0 0,0 0-2 0,0 0 2 15,0 0-4-15,0 0-2 0,-3-4-1 0,3 4-14 0,0 0-9 16,4-7-33-16,-2 1-68 0,0-1 32 0</inkml:trace>
  <inkml:trace contextRef="#ctx0" brushRef="#br0" timeOffset="39677.8148">19081 12505 69 0,'-1'-4'71'0,"1"4"-5"16,0 0-2-16,0 0-7 0,0 0-13 0,0 0 1 15,-1-6-5-15,1 6-9 0,0 0-3 0,0 0-5 0,0 0 4 16,0 0-1-16,0 0-9 0,0 0-1 16,0 0-1-16,0 0-1 0,0 0 0 0,0 0 0 15,0 0 1-15,0 0-3 0,0 0-11 0,0 0 13 16,0 0-8-16,0 0-2 0,17 5-2 0,-13-4 4 0,-4-1-1 15,9 2 0-15,-3 0 1 0,0-2-6 0,-1 2-3 16,1-1 5-16,1 0 5 0,0 1-4 0,-2-2-1 16,3 0 8-16,-3 2-9 0,4-1-3 15,-3-1-1-15,2 0 5 0,0 0 4 0,-2 2-7 0,4-2 4 16,-2 0-1-16,-2 0-5 0,1 1 6 0,2-1-7 16,-3 0 1-16,1 0-2 0,0 0 0 0,2 1-3 15,-3-2 16-15,2 1-8 0,0 1 2 16,-3-1 3-16,4 0-2 0,-9 0-2 0,13 0-2 15,-6 1 2-15,2-1-10 0,-4-1 10 0,3 2 4 0,1-1-8 16,0-1 5-16,0 1 5 0,1-1-8 0,0 1 3 16,-1 0 2-16,2-1-11 0,1 1 3 0,-3 0 3 15,-1 0 3-15,3 0 1 0,-2-2-1 0,0 2-9 16,-1 0 6-16,5 0-9 0,-2 0 12 0,1-1 2 16,-1 1-4-16,2 0 8 0,-3-2-10 0,3 2-2 15,-4 2 10-15,2-1-6 0,1-1 1 0,-3 0-2 16,1 2-4-16,-2-2 10 0,0 0 2 15,-3 0-12-15,2 1 6 0,1 0-1 0,-3 0 0 16,3-1 3-16,-8 0 0 0,14 2-1 0,-8-2-1 0,1 1 0 16,0-1 1-16,1 1-5 0,-2-1 3 0,-6 0 1 15,13 2-1-15,-4-2-5 0,-1 1 6 0,-3-1-1 16,3 1-4-16,0-1 9 0,-3-1-2 0,3 0-1 16,0-1 2-16,-3 1-3 0,-5 1-1 0,15-3-3 15,-11 3 4-15,5-1-8 0,-3 0-3 0,2 0 10 16,-3-1-3-16,2 2 2 0,-1-1 4 0,3-1 0 15,-1 2-3-15,-2 0 6 0,4-3-3 0,-1 2-4 16,-2-1 2-16,-1 2-2 0,2-2 6 0,1 2-6 16,-3-3 11-16,2 2-17 0,-1 1 1 0,1-1 1 15,0 1 7-15,-1-4 1 0,1 4 0 0,2 0-9 16,-10 0 6-16,13 0 3 0,-9 0 2 0,6-2-5 16,-5 2 6-16,3 0 0 0,-2 0-8 0,-6 0 4 15,17-1-10-15,-11 1 10 0,1 0-2 0,-7 0-3 16,12 0-8-16,-5 1 15 0,-1-1-5 0,-6 0 7 15,12-1-9-15,-6 1 2 0,-1 1 2 0,-5-1 0 16,10 0 0-16,-4-1-3 0,-6 1 2 0,12 1-2 16,-7-1-7-16,-5 0 14 0,11-1-7 0,-11 1 10 15,9 0 0-15,-2 0-9 0,-7 0 10 0,13-1-11 16,-8 1-2-16,-5 0 2 0,14 0 2 0,-9 0 4 16,3 1 4-16,-3-2-9 0,4 2-2 0,-9-1 9 15,10 0-4-15,-5-1-6 0,2 2 8 0,-7-1-3 16,10 0-8-16,-10 0 5 0,9 0 8 0,-9 0-6 15,9-1-2-15,-9 1 4 0,10 0 3 0,-10 0-2 16,5 0 4-16,3-1-1 0,-8 1 0 0,9-2-4 16,-9 2 0-16,10 0 1 0,-4 0 0 0,-6 0-1 0,9 2 2 15,-9-2 5-15,10-2-10 0,-10 2-2 16,7 0 2-16,-2-1 2 0,2 1 1 0,-7 0-5 16,10 0 12-16,-3 0-3 0,-2-1-3 0,1 0-9 15,-6 1 8-15,11 1-13 0,-3-1 21 0,-2 0-11 0,1 0 4 16,-7 0 0-16,11 0-2 0,-7 1-2 15,4-1-5-15,-8 0 8 0,10 1 6 0,-5 1-6 0,-5-2-2 16,10 1 0-16,-10-1 1 0,5 2 0 16,-5-2-1-16,9 0 4 0,-9 0-8 0,9 0 0 15,-6 2 3-15,-3-2 8 0,0 0-9 0,7 0 2 0,-7 0-3 16,0 0-1-16,8 0 5 0,-8 0-3 0,0 0 2 16,0 0 0-16,0 0 0 0,5 1-8 15,-5-1 12-15,0 0-7 0,0 0 4 0,0 0 1 16,0 0-7-16,0 0 5 0,0 0 3 0,9-1-4 0,-9 1 9 15,0 0-1-15,4 1-7 0,-4-1-7 0,8 3 5 16,-5-2 6-16,-3-1-2 0,0 0-2 0,8 1 1 16,-8-1 0-16,7 1 4 0,-7-1-9 15,7 0 9-15,-7 0-4 0,7 2-4 0,-7-2 9 0,7 0-12 16,-7 0 10-16,7 2-7 0,-5 0-9 0,-2-2 13 16,0 0-2-16,5 2-1 0,-5-2 3 0,7 2 1 15,-7-2-3-15,2 2 6 0,-2-2-5 0,0 0 0 16,0 0 0-16,0 0 2 0,0 0-4 0,0 0 1 15,0 0 4-15,0 0-2 0,0 0 4 0,0 0 1 16,8 0-3-16,-8 0 11 0,0 0-3 0,0 0-2 16,0 0-1-16,0 0 9 0,0 0-5 0,0 0 0 15,0 0 1-15,0 0-5 0,0 0 3 0,0 0-8 16,0 0-1-16,0 0 5 0,0 0-1 0,0 0-3 16,0 0-3-16,0 0 5 0,0 0 2 0,0 0 8 15,0 0-8-15,0 0-6 0,0 0-3 0,0 0 2 16,0 0-14-16,0 0 13 0,0 0-3 0,0 0-2 15,0 0-2-15,0 0-2 0,0 0-3 0,0 0-1 16,0 0 11-16,0 0-16 0,0 0 0 0,0 0 2 16,0 0 1-16,0 0-2 0,0 0-3 0,0 0 4 15,0 0-2-15,0 0-7 0,0 0 9 0,0 0-5 16,0 0 11-16,0 0 1 0,0 0 1 0,0 0-3 16,0 0 7-16,0 0-3 0,0 0 1 0,0 0 0 15,0 0-4-15,0 0 4 0,0 0-3 0,0 0 6 16,0 0-2-16,0 0 4 0,0 0 2 0,0 0-12 15,0 0 15-15,0 0-3 0,0 0 0 0,0 0 0 16,0 0-3-16,0 0 5 0,0 0 4 0,0 0 3 16,0 0-1-16,0 0-2 0,0 0 5 0,0 0 0 15,0 0-1-15,0 0-6 0,0 0 7 0,0 0 1 16,0 0-3-16,0 0-6 0,0 0 0 0,0 0-1 0,0 0 5 16,0 0-1-16,0 0 2 0,0 0 2 0,0 0-10 15,0 0-3-15,0 0 2 0,0 0 15 16,0 0-10-16,0 0-1 0,0 0-2 0,0 0-3 15,0 0 9-15,0 0-6 0,0 0 3 0,0 0-6 16,0 0-7-16,0 0 16 0,0 0-12 0,0 0 5 0,0 0 2 16,0 0-3-16,0 0-5 0,0 0 6 0,0 0 3 15,0 0-2-15,0 0-2 0,0 0-6 16,0 0 7-16,0 0 1 0,-9-9-3 0,9 9 2 16,0 0 3-16,0 0 5 0,0 0-3 0,0 0-8 0,0 0 6 15,0 0-3-15,0 0-3 0,0 0 7 0,0 0 0 16,0 0 2-16,0 0-8 0,0 0 4 15,0 0-1-15,0 0-2 0,0 0 1 0,0 0 0 0,0 0 0 16,0 0-2-16,0 0 7 0,0 0-1 0,0 0-3 16,0 0 0-16,0 0 2 0,0 0-6 0,0 0-13 15,0 0 18-15,0 0 3 0,0 0-8 0,0 0-2 16,0 0 7-16,0 0-5 0,-5-3 13 0,5 3-12 16,0 0 1-16,0 0 1 0,0 0 1 0,0 0-6 15,0 0 3-15,0 0 0 0,0 0-1 0,0 0 0 16,0 0 7-16,0 0 0 0,0 0-1 0,0 0-8 15,0 0-4-15,0 0 1 0,0 0 2 0,0 0-8 16,-5-2 5-16,5 2-2 0,0 0-5 0,0 0 3 16,0 0-9-16,0 0-2 0,0 0-5 0,0 0 7 15,0 0-4-15,0 0 5 0,0 0-3 0,0 0 0 16,0 0 5-16,0 0 0 0,-3 9 0 0,3-9 7 16,-4 3-3-16,4-3 1 0,-2 2-5 0,2-2 1 15,0 0-5-15,-3 3 6 0,3-3 5 0,0 0-9 16,-2 2 2-16,2-2 0 0,0 0 0 0,0 0-1 15,-2 5-1-15,2-5 1 0,0 0-2 0,0 0-13 16,-1 5-37-16,1-5 17 0</inkml:trace>
  <inkml:trace contextRef="#ctx0" brushRef="#br0" timeOffset="50019.5297">19218 15197 51 0,'0'0'58'0,"0"0"-2"15,0 0-15-15,0 0 11 0,0 0-8 0,0 0-3 0,0 0-5 16,0 0 3-16,0 0-10 0,0 0 8 16,0 0-6-16,0 0-3 0,0 0-2 0,0 0 1 15,0 0 5-15,0 0-8 0,0 0 8 0,0 0-9 16,0 0-4-16,0 0 3 0,0 0-1 0,0 0-8 15,0 0 2-15,0 0 4 0,0 0-5 0,0 0-1 0,0 0-2 16,0 0-5-16,0 0-2 0,0 0 11 16,0 0-10-16,0 0 0 0,0 0 3 0,0 0 4 15,0 0-6-15,0 0 8 0,0 0-1 0,0 0 10 16,0 0-16-16,5-3 14 0,-5 3-1 0,0 0 7 0,0 0-3 16,0 0-2-16,0 0-2 0,0-4 1 0,0 4-8 15,0 0-1-15,0-4 11 0,0 4 1 16,0 0 3-16,-1-7 0 0,1 7-6 0,0-6 3 15,0 4-2-15,0 2-2 0,0-5-7 0,0 5-1 16,0-5 6-16,0 5 3 0,1-5 2 0,-1 5-4 0,0-6 1 16,-1 3 5-16,1 3-1 0,0-7 7 0,0 4-4 15,1-3 0-15,-1 6-6 0,-3-8-1 16,2 5 0-16,1-5 8 0,-1 4 6 0,-2-1 1 16,3-1 0-16,-2 0 0 0,0-1-3 0,0 0-3 0,-2 0 6 15,3-1-3-15,-2 3-2 0,1-2 0 0,-1-3-6 16,-1 2 4-16,0-1-2 0,3 1-4 15,-3-2 4-15,4 0-3 0,-4 0-1 0,4 1 1 0,-2-2-3 16,-2 0-3-16,0-2-2 0,4 2 1 0,-4-1-6 16,3-1-1-16,1 1 5 0,0-1-3 0,-4-1 2 15,3 2-1-15,-2-1-4 0,2-2 1 0,1 4-1 16,0 0-3-16,-2 0 2 0,0-5 3 16,2 5-2-16,0-1-4 0,0 1 3 0,-1 0-1 15,2 0-1-15,-1 2 0 0,0-1-2 0,0 1-3 0,0-2 6 16,0 1-7-16,0 1 2 0,0 0 0 0,0 2 1 15,0 1 1-15,0-4 2 0,0 3-1 0,0-2-2 16,2-1-3-16,-4 3-1 0,2-3 5 0,0 4-3 16,-1-4 0-16,1 1 5 0,0 1-3 0,-3 3-1 15,3-5-1-15,0 4 6 0,0-5-5 0,-1 3-2 16,1-2 2-16,-4-1 1 0,3 2-4 0,1-1 1 16,-2 1 0-16,0-1 3 0,1-2 3 0,1 2-5 15,-3-3 0-15,2 1-3 0,-3 1-4 0,4-1 7 16,-2-1-1-16,2 1 4 0,-2 1-2 0,1 1-3 15,-3-3 0-15,4 3 1 0,-2-3 3 0,0 3-5 16,0 1 5-16,1-1-4 0,1-2 3 0,-1 6 2 16,1-2 1-16,-2 0-7 0,2 2 2 0,-2 1 0 15,2 0 0-15,0 1-2 0,0 0 1 0,0-1 3 16,0 5 1-16,-2-7-2 0,1 4 2 0,0 0-5 16,1 3 4-16,-2-7-5 0,2 1-2 0,0 6 6 15,0-9 3-15,0 4-6 0,0-1 5 0,-1 2-1 16,1-3-2-16,0 2 1 0,-2-1-5 0,2 1-1 15,-2-3 1-15,2 2-2 0,0-1 0 0,-2-2 0 16,0 3 3-16,1-2 0 0,1 0 0 0,-2 0-2 16,0-2 0-16,2 0 4 0,0 1 4 0,0-1-6 15,-2 0-1-15,2 0 3 0,-3 2-4 0,6 1-4 0,-3-3 9 16,0 1-4-16,0 2 7 0,0 0-5 16,0 0 3-16,0 0 0 0,2-3-6 0,-2-1 1 15,0 5 1-15,2 0 0 0,-1-3 3 0,0 2-4 16,-1 0 5-16,1 2-6 0,1-4-1 0,0 3 7 15,-2 1-4-15,0 1-2 0,0 0 2 0,0-1 0 0,2 0 4 16,-2-4 1-16,-2 3-2 0,4-1-4 16,-2 0 5-16,0-3-1 0,2 1-2 0,-2 2-1 15,0 0 2-15,0-4 0 0,0 1 7 0,0 3-11 16,0 1 9-16,0-2-3 0,0 0 1 0,0-2-2 0,0 3 0 16,0-1 1-16,0 3 3 0,0-3-7 15,0 3 7-15,-2 0-4 0,2 0 1 0,-2 0 1 16,2 1-2-16,0 4 4 0,0-6-5 0,0 3 2 15,-4-1 0-15,4 4 2 0,-1-5-2 0,1 5-1 0,0 0-2 16,-1-5 1-16,1 5 2 0,0 0-2 0,0 0 1 16,0 0-2-16,-3-3 1 0,3 3 0 0,0 0-3 15,0 0 3-15,0 0 3 0,0 0-5 16,0 0 2-16,0 13 2 0,0-8-2 0,0 0 0 16,0 6-1-16,0-1 5 0,-2 2-5 0,-1 7 3 0,2-2 0 15,-1 1-4-15,-1 2 2 0,0 3-1 0,1-4 5 16,2-1-1-16,-1-1-2 0,-2 0 2 0,2 1-1 15,1-1-3-15,-2 1 3 0,0-2-1 16,0 1-2-16,1-4 3 0,-1-1 0 0,3-1-2 0,-2 1 0 16,-1-3 3-16,2 2 1 0,0 1-5 0,0-4 3 15,0 1 0-15,-1-3-3 0,1-1 3 0,0 3 0 16,0-4-4-16,-1 1 8 0,1-1-4 0,-3-1-2 16,3-3 1-16,0 4 3 0,0 2-1 0,0-6-4 15,0 0-3-15,0 4 2 0,0-4-5 0,0 0-8 16,0 0 6-16,0 0-4 0,0 0 0 0,0 0-7 15,0 0-5-15,0 0 5 0,0 0 0 0,0 0-4 16,0 0 3-16,7-11-8 0,-6 8 3 0,-1 3 2 16,1-7-3-16,-1 3 7 0,1 0-3 0,-1 4-3 15,2-6 3-15,-1-1-5 0,-1 5 6 0,0-2-2 16,0-5 3-16,0 4 7 0,1 0-4 0,2-4 7 16,-2 2-11-16,1 0-1 0,0-3 3 0,-1 2 0 15,2-3 2-15,-2 0 0 0,1 2-2 0,-1-1 5 16,1-1-5-16,1 0 3 0,-1 1 2 0,0-3 5 15,0 1-5-15,1 2 3 0,-1-3-1 0,-2 7 4 16,2-7 1-16,0 4 16 0,-1 0-17 0,1-3 4 16,-1 6-2-16,0 0 5 0,1-2 0 0,0 3-2 15,-2 1 1-15,0-1 1 0,2 3-1 0,-2 2-1 16,1-7 6-16,0 4-3 0,-1-2 6 0,0 5-6 16,2-2 3-16,-2 2-3 0,2-5-10 0,-2 5 13 15,0 0-4-15,0 0 3 0,0 0 4 0,2-4-4 16,-2 4 2-16,0 0-2 0,0 0-4 0,0 0 8 15,0 0-5-15,0 0-2 0,0 0 0 0,0 0 2 16,11 9 7-16,-9-7 3 0,2 3-4 0,-1-1 6 16,-1 4 5-16,4 1-11 0,-3-1 6 0,0 0 3 15,0 0-2-15,1 3-9 0,-1-5-4 0,-2 0 15 0,4 1-13 16,-2-1 5-16,-2 2 7 0,4-2-3 16,-4 1-4-16,3-1 1 0,0 0-1 0,-3 1-6 15,3-2 2-15,-1 1 7 0,-2 1-4 0,4-3-3 16,-2-1 8-16,-2 3-6 0,3-2-4 0,-3-1-3 15,-1-3 0-15,3 7 6 0,-2-5 4 0,-1-2-8 16,0 0 3-16,1 4 0 0,-1-4-2 0,0 0 3 16,3 3 3-16,-3-3-9 0,0 0-2 0,0 0 0 15,0 0 1-15,0 0-3 0,0 0-13 0,0 0 1 16,0 0-5-16,0 0-3 0,0 0-16 0,-5-14 3 0,3 9-16 16,0 1-9-16,-2-4 2 0,3 0-13 15,-2-2 6-15,1-2-1 0,-2 4-4 0,-3-4-45 16,2-1-129-16,1 3 57 0</inkml:trace>
  <inkml:trace contextRef="#ctx0" brushRef="#br0" timeOffset="50418.0492">19050 13586 44 0,'0'0'51'0,"0"0"13"0,0 0-3 0,0 0-9 16,0 0 10-16,0 0-8 0,0 0-3 0,-6 8 2 16,6-8 1-16,-4 1-4 0,4-1-1 0,0 0-13 0,-8 4 3 15,8-4-13-15,-2 0-4 0,2 0-11 0,0 0-12 16,0 0-8-16,0 0-24 0,0 0-17 0,0 0-17 15,0 0-37-15,0 0-112 0,0 0 50 16</inkml:trace>
  <inkml:trace contextRef="#ctx0" brushRef="#br0" timeOffset="63824.9765">18516 11587 8 0,'-4'-2'21'0,"4"2"0"16,0 0-2-16,0 0-1 0,0 0 1 0,0-4-4 15,0 4-4-15,0 0 1 0,0 0-1 0,0 0 0 16,0 0-3-16,0 0-2 0,0 0 5 0,-2-5-9 15,2 5 6-15,0 0-7 0,0 0 5 0,0 0-6 16,0 0-5-16,0 0-5 0,0 0-6 0,0 0-14 16,0 0-32-16,0 0 15 0</inkml:trace>
  <inkml:trace contextRef="#ctx0" brushRef="#br0" timeOffset="66470.493">19279 15299 25 0,'-1'-3'45'15,"1"3"2"-15,0 0-2 0,-2-6 4 0,2 6 10 16,0 0-3-16,-2-4 0 0,2 4 3 0,0 0 1 15,-1-4 4-15,1 4-8 0,0 0 13 0,-2-3 3 16,2 3 2-16,0 0-8 0,0 0 9 0,-5-4-5 16,5 4-1-16,0 0 8 0,-2-5 3 0,2 5-5 15,-1-4 1-15,1 4-3 0,-3-5 1 0,3 5-4 16,-3-2 4-16,1 0-3 0,2 2-6 0,-4-5-2 16,4 5-4-16,-4-4-6 0,4 4 0 0,-2-5-3 15,-1 3-1-15,3 2-6 0,-3-4 2 0,3 4-7 16,-6-4-1-16,5 1-2 0,1 3-7 0,-5-5 2 15,2 2-6-15,3 3 1 0,-4-4-5 0,2 2-1 16,2 2-2-16,-3-4 1 0,3 4-2 0,-2-4-4 16,0 1 3-16,2 3-5 0,-2-3 4 0,-2-1-4 15,4 4-2-15,-4-5 19 0,3 2-5 0,1 3 0 16,-4-7-1-16,3 4 4 0,-2-2-5 0,2 2 7 16,-2-2-3-16,2 1-2 0,-3-1-2 0,4 3-4 15,-4-4 0-15,3 0-2 0,0 1 2 0,-4-1-4 16,2 0 4-16,2-1-8 0,-2-1 2 0,1-1-4 15,-1 0 0-15,2 0 0 0,-2 3 1 0,0-1-2 16,1-3 0-16,1 1 2 0,-2-1-4 0,2-1 4 16,-4 2-7-16,5 1 3 0,-4-2 0 0,4 0-2 0,-5-1-3 15,5 2 3-15,0-3-2 0,0 1 4 0,-2 0-2 16,0-1 1-16,2 0 1 0,0-3-1 16,-2 2-1-16,0-3-2 0,2 4-1 0,2-2 5 15,-2 0-1-15,-2-2-4 0,1 1 5 0,1-1-3 16,1-1-1-16,-2 1-1 0,2 0-1 0,-1-1 2 0,-1 2-3 15,1-1-5-15,-2-1 3 0,2 0-2 0,-2 2 0 16,2-2 2-16,0 6-3 0,2-1 2 0,-2-2 0 16,0 3 0-16,2 2 2 0,-2-4-2 15,0 1-6-15,0 4 5 0,0-3 0 0,1 0-3 16,-1 4 3-16,2-4-4 0,0 1 0 0,0 0-1 16,0 0-9-16,-1 0 0 0,3 0 2 0,-4 1 0 0,2-2-2 15,0 3 4-15,-2-2-3 0,5-2 5 16,-4 5-3-16,-1 0-1 0,0-2 8 0,4 0-8 15,-4 1 5-15,0 0 0 0,-1 3 1 0,2-3 2 0,-1 3 2 16,0 0-2-16,0-2 4 0,0 1 0 0,0-1-5 16,-1-1 5-16,1-1-6 0,-3-1 1 0,3 4 1 15,-1-1 3-15,-3 0-1 0,4 2 5 0,-1-2 3 16,1 0-6-16,-2 1 3 0,0-3-6 16,1-1 1-16,-3 4 6 0,4 0-3 0,-2-2 1 0,0 0 3 15,2 2-2-15,-4 1 9 0,3-1-7 0,1-1 0 16,-4 2 0-16,4 0 3 0,-2 0-4 0,2 0 2 15,-4 0-1-15,6 1 1 0,-2-1 2 16,0 1-1-16,0 4 2 0,-2-7-1 0,1 4-3 16,0-3 2-16,-1 4 2 0,2 2-2 0,0-5 1 0,0 5-2 15,-2-4 0-15,2 4 2 0,-3-4 0 0,3 4 0 16,0-4 0-16,0 4 3 0,-1-4-3 16,1 4 1-16,0 0 1 0,-3-5-2 0,3 5 1 15,0-5-5-15,0 5 4 0,0-5-2 0,0 5 3 0,-2-4-1 16,0-1-3-16,2 5 1 0,0-5 3 0,0 1-2 15,-2 2 1-15,0-5 2 0,2 3-1 0,-2 0 0 16,3-1 0-16,-2 0 2 0,1 1 0 0,0 4-4 16,-1-9-1-16,1 5 2 0,0 4 1 0,0-6-2 15,1 2 2-15,-1 4-2 0,-3-7 2 0,3 7-4 16,0-6 5-16,-2 3-2 0,2 3 2 0,0-6-3 16,0 6 2-16,2-4-1 0,-2 4-2 0,0 0 2 15,0 0-1-15,0-4 2 0,0 4-2 0,0 0-2 16,0 0 4-16,0 0-2 0,0 0-2 15,0 0-1-15,0 0 1 0,0 0 0 0,-5-5-4 0,5 5 4 16,0 0 1-16,0 0 4 0,0 0-5 0,0 0 0 16,0 0-1-16,0 0-4 0,0 0 0 0,0 0-1 15,0 0 1-15,3 13 3 0,-3-13 4 0,0 6-7 16,0-6 0-16,0 6-1 0,0-6 9 0,0 6-5 16,0-6 1-16,2 5 2 0,-2-5-3 0,0 5 0 15,0-1 3-15,0-4 0 0,0 6-3 0,0-6 0 16,0 6 3-16,0-5-2 0,0-1-3 0,0 6-7 15,0-6-3-15,2 3-7 0,-2-3-11 0,0 0 1 16,0 0-10-16,1 4-3 0,-1-4 2 0,2 3-3 16,-2-3 0-16,0 0 9 0,8 0-2 0,-8 0 0 15,0 0-2-15,0 0 3 0,0 0 5 0,0 0 4 16,0 0 0-16,9-8 5 0,-7 2-4 0,-1 1 0 16,2-3 5-16,-1-1 9 0,0-1-5 0,-2-1-1 15,2-1-1-15,-2-1 1 0,2 0 1 0,-4-3-2 16,2 0 11-16,0 0 3 0,0 5-3 0,-2-2 14 15,2 1-12-15,0 4 8 0,0-4-9 0,0 2 4 16,0-1 7-16,0 2-7 0,-2-2 1 0,2 2 3 16,0 1 5-16,-2-1 0 0,2 4 3 0,0-3-2 15,-2 2-4-15,1 1 3 0,0-2 2 0,1 7 1 16,0-7 3-16,0 7 4 0,-2-7-6 0,2 7 6 16,0-5-1-16,0 5 1 0,0 0 5 0,0 0-7 15,-2-5 3-15,2 5 1 0,0 0-3 0,0 0-1 16,0 0-2-16,0 0 0 0,0 0 1 15,0 0 3-15,0 0-7 0,0 0 6 0,-13 17-3 0,8-8-1 16,1 7 1-16,-2 1-3 0,0 2 1 0,-1 6-4 16,-1-7-4-16,4 1 8 0,-2 0-2 0,1 0 3 15,-2 1-2-15,2-4-1 0,1 1 0 0,0 1 2 16,-1-5-5-16,2-3-2 0,0 3 4 0,-1-4 2 16,2-1-8-16,-1-1 6 0,2 0-3 0,-2 0-3 15,1-3 9-15,0 0-5 0,0 1 1 0,-2-3-2 16,4-2 1-16,-1 4 1 0,-2-2 3 0,3-2-10 15,0 6-3-15,0-6-3 0,0 0-4 0,0 0-6 16,0 4 0-16,0-4-5 0,0 0-2 0,0 0-2 0,0 0 7 16,0 0-4-16,0 0-3 0,17-11 11 15,-12 6-12-15,0 1-15 0,0-3-4 0,3-1 7 16,-3-2 3-16,0 3-3 0,1-3 1 0,0 0 3 16,0-1 1-16,-4 0 10 0,2 0-3 0,0-1 2 15,-3 1 8-15,2-1 0 0,0 1 3 0,-2-3 2 16,1 3 2-16,1 0 0 0,-2-2 0 0,1 3 9 15,-1 3 6-15,1-4-2 0,3 5 0 0,-5 1 3 16,2 0 14-16,-2 5-5 0,2-9-3 0,-2 6 0 16,0 3 1-16,3-6-13 0,-3 6 8 0,4-4 4 15,-4 4 8-15,6 0 11 0,-6 0 7 0,0 0 4 16,15 7-1-16,-10-4 1 0,4 2 18 0,4 4-3 16,-4-3-2-16,5 3-10 0,0 1 10 0,-1 2-11 15,1-3-1-15,-5 1-4 0,1-2-5 0,-1 2-5 16,0-2 1-16,-1 1-9 0,0-4-1 0,-4 1 2 15,4 1-1-15,-3-4 1 0,1 3-5 0,-3-2-15 16,1-1-7-16,1 0-5 0,0-1-5 0,-5-2-12 16,9 5-4-16,-5-3-21 0,-4-2-5 0,9 1-14 15,-9-1-15-15,0 0-20 0,10-8-56 0,-10 1-181 16,0-5 80-16</inkml:trace>
  <inkml:trace contextRef="#ctx0" brushRef="#br0" timeOffset="68109.6212">18668 12353 26 0,'-5'-4'47'0,"5"4"2"0,0 0-5 0,0 0-5 0,-4-3-2 16,4 3-1-16,0 0-8 0,0 0-4 0,0 0 0 16,3-5-1-16,-1 1-3 0,2 0 0 0,1-3-4 15,3 0 3-15,-2-5-7 0,3 6-1 0,0-8-1 16,4 2 3-16,-7-1-4 0,2 1-2 0,-3 2-1 15,3 0-3-15,-3-2 6 0,-1 3-8 0,0-1 6 16,-3 1-10-16,0-1 2 0,2 1-1 0,-6-4 5 16,6 6 7-16,-3 0-1 0,-3-1-2 0,2 0 1 15,-3 1 2-15,3 1 0 0,-2 2 2 0,-1-4-6 16,2 5 3-16,-6-1-2 0,4 0-3 0,-1 1 0 16,0-1 2-16,-3 3-2 0,2-1-3 0,-3 2 2 0,4 0-2 15,-3 2 2-15,0-1-8 0,0 1 6 16,0 3-9-16,3 1 4 0,-4 0 5 0,1 3-4 15,3 0 0-15,-1 1 0 0,1 2 0 16,2 0 1-16,-1 1 0 0,2 3-2 0,-1 0-1 0,2 1 2 0,1-2 6 16,0-4-1-16,0 2 1 0,1-2-6 15,2-1-1-15,-1 1 5 0,2-1 0 0,-1-1-3 16,-1-2 4-16,2 0 1 0,0-3-1 0,0 2 0 16,0-2 2-16,1 0-4 0,-2-1 5 0,4-3-2 0,-3 3 11 15,2-3-16-15,-6 0 6 0,13-3-2 16,-7 3 5-16,3-4-4 0,0-4-2 0,1 0 4 0,-4 4-5 15,1-5 2-15,1 3 0 0,-3-4 0 0,1 2 2 16,-2-3 2-16,-4 0-8 0,3 1 8 0,-2 0-7 16,-2-1-1-16,-2 3 5 0,2-3-1 0,-2 6-7 15,2-6 8-15,-4 3 1 0,1-2 4 0,0 2-1 16,3 0 1-16,-4 2-10 0,1 3 7 0,0-2 1 16,-1 0-6-16,-2 1 3 0,0 2-3 0,3-1 0 15,-1 3 3-15,1-4-2 0,-4 4-1 0,1-2 3 16,7 2-4-16,-14 5-3 0,6-4 0 0,-1 2 3 15,3-2-4-15,0 2 1 0,-1-2 2 0,2 5-1 16,0-3 6-16,5-3-6 0,-5 2-1 0,2 0 5 16,3-2-3-16,-2 4-14 0,0-1 1 0,2-3-1 15,0 0-7-15,0 5-9 0,0-5 1 0,4 6-3 16,0-3-5-16,0 0-6 0,0 1-30 0,2-2-82 16,1 0 36-16</inkml:trace>
  <inkml:trace contextRef="#ctx0" brushRef="#br0" timeOffset="69045.8464">18695 12222 3 0,'0'0'8'0,"0"0"-1"0,0 0-3 16,0 0-1-16,0 0-1 0,0 0 1 16,0 0 3-16,0 0-4 0,0 0-1 0,0 0-1 15,0 0 1-15,0 0 5 0,0 0-2 0,0 0-3 0,0 0 1 16,0 0 1-16,0 0 0 0,0 0 2 0,0 0 6 16,0 0 1-16,0 0 4 0,0 0-2 15,0 0-2-15,0 0 2 0,0 0-2 0,0 0 2 16,0 0 0-16,0 0-3 0,0 0-2 0,0 0 1 0,0 0 3 15,0 0-3-15,0 0 0 0,0 0-2 0,0 0 4 16,0 0-7-16,-8 0 2 0,8 0 2 0,0 0 0 16,0 0 2-16,-5-3-5 0,5 3 1 0,0 0-1 15,0 0 3-15,0 0 4 0,-3-2-4 0,3 2 0 16,0 0 1-16,0 0 0 0,0 0-2 0,-4-3 2 16,4 3 2-16,0 0-9 0,0 0 4 0,0 0-1 15,0 0-3-15,0 0 1 0,0 0 2 0,0 0-4 16,0 0 7-16,0 0-8 0,0 0 0 0,0 0 9 15,0 0-9-15,0 0 3 0,0 0 3 0,0 0-8 16,0 0-2-16,0 0 6 0,0 0-2 0,0 0-7 16,0 0 7-16,0 0 2 0,0 0 0 0,0 0-3 15,0 0-5-15,-4-1 1 0,4 1 2 0,0 0 1 16,0 0 0-16,0 0 0 0,0 0 1 0,0 0-4 16,0 0 11-16,-7-2-16 0,7 2-3 0,0 0 5 15,0 0-3-15,-5-2-3 0,5 2 2 0,0 0-6 16,-2-2 0-16,2 2-6 0,0 0-5 0,0 0-3 15,0 0-18-15,0 0-53 0,0 0 24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54:09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16853 11657 14 0,'-6'-3'44'0,"2"2"-5"0,4 1-2 0,-6-5 0 0,1 3-4 16,5 2-4-16,-5-3 2 0,5 3 0 0,-7-2 0 15,5 0-4-15,2 2 1 0,-7-3 0 0,7 3-5 16,-4-3 3-16,-2 3 5 0,2-3-8 16,4 3-1-16,-9-3-6 0,5 2 5 0,4 1 1 0,-9-3-7 15,3 1 6-15,1-1-8 0,-3 2 1 0,3-2 0 16,0 3 0-16,-4-4 0 0,1 4 6 0,2-2-5 15,0 2 0-15,-3-1 0 0,2-1 0 0,7 2-5 16,-14-1 3-16,5 0 2 0,2-1 2 0,-2 2-3 16,0 0 0-16,0 0-1 0,-1 0 3 0,1 0 3 15,-3 2-5-15,2-2-3 0,-3 2-1 0,2 0-2 16,-1 1 3-16,-7 4-2 0,4-1 0 0,-2 0-2 16,4 1-3-16,-6 2 10 0,4-2-8 0,-2 1 4 15,0 0-10-15,2 2 0 16,0 1 15-16,-2 0-11 0,3 1 7 0,0-2-3 0,1 1-1 0,-1 2-2 15,4 0 1-15,-4 1 4 0,3 3 0 0,0 0 1 0,0-1-11 16,1 8 17-16,-1-2-11 0,-1 3 3 16,3-2-5-16,1 1 3 0,0 1-1 0,2-5-2 15,2 2-1-15,0-1-1 0,2-2-1 0,-5 6 4 0,5 0 1 16,-2 2-3-16,1 1 6 0,1-3-8 16,3 6 10-16,0-4-1 0,2 0-1 0,-2 0-2 0,2 1 1 15,0-3-5-15,4-1 7 0,-3-6 0 16,4 8-6-16,2-1 4 0,0-3-1 0,2 4 10 0,3-3-12 15,1 0 3-15,2-1-7 0,1 1 3 0,-1-1-1 16,5-2 4-16,0 2 3 0,0-4-6 0,2 1 0 16,-1-2-3-16,1 1 0 0,2-3-5 0,1 0 2 15,-4 1 4-15,6-1 6 0,-2-5-5 0,0 3-1 16,2 1-1-16,0-2 2 0,1-3 1 0,1 1-5 16,1 0 3-16,-2-3 8 0,1 2-20 0,-1-4 11 15,2 0 1-15,0-1 0 0,0-1-1 0,-1 1 5 16,-1-3-8-16,-1 1 9 0,-2-3 0 0,2 1-8 15,-2 0 0-15,-5-2-4 0,4 1 5 0,-7-3 11 16,0 3-10-16,1 0-4 0,-2 0 6 0,-1-3-1 16,0 0-12-16,0-1 12 0,1 0-1 0,-1-1-5 15,0-2 5-15,0 1-2 0,0-2 7 0,-3 1-6 16,-2-1 2-16,-4 3 6 0,1-4-10 0,2 4 5 16,-2-4 0-16,-1 1-3 0,-1-1 8 0,-1 0 2 15,1-2 7-15,-2-3-7 0,-1 4 8 0,2-1 0 16,-2-2 9-16,-1 4 3 0,-1-4 6 0,1-2 1 15,-1 4-6-15,-2-3-4 0,2-4-3 0,-1 2-2 16,0-1 1-16,0 0-10 0,-1-2 2 0,1 1 1 16,-2 0-7-16,2 0 8 0,-2 0-8 0,2-2 10 15,-4 1-8-15,6-4-4 0,-4 6 1 0,1-10-3 0,-1 8 1 16,4-4 0-16,-4 3-1 0,1-4-2 0,1 5 1 16,-2 4 4-16,2-3-4 0,-2 1 1 15,0 0-1-15,-2 2 1 0,0 0 5 0,1 1-12 16,-4 1 0-16,3 3 7 0,0-1-2 0,-3-1-3 15,1-2 2-15,0 0 0 0,1 3 5 0,-3 2-6 0,0 0-5 16,0-2 7-16,-1 4-6 0,1-3-4 16,-3 2-17-16,0 1-16 0,-1 2-10 0,-2 0-36 15,1 2-10-15,-1 0-46 0,-7 2-108 0,-5 2-270 0,7-1 120 16</inkml:trace>
  <inkml:trace contextRef="#ctx0" brushRef="#br0" timeOffset="1011.848">16471 12030 34 0,'0'0'33'0,"0"0"5"0,0 0-5 0,9 6-3 0,-9-6 2 16,4 7-4-16,-3-2-9 0,1 1 9 0,-2 3-2 15,2 1 3-15,-4 1 4 0,-1 1-14 0,2 3 6 16,-3 1-3-16,0 1-4 0,2-5 4 0,-2 1-7 16,1 4-6-16,-2 0 5 0,1-6 0 0,2 5 3 15,0-2-4-15,0-4 3 0,2 1 0 0,-1 1 0 16,1 0-4-16,0-3 1 0,0 1-7 0,1 1-3 16,0-6 5-16,3 7-5 0,-3-5 4 0,2 3-8 15,-1-3 11-15,2 0-5 0,1 2-6 0,-2-1-7 16,-1-1-1-16,2 0-6 0,-1-2-4 0,-2 2-4 15,2-4-2-15,-1-1 0 0,0 2 11 0,-1-1-8 16,-1-3 7-16,1 5 2 0,0-2 2 0,-1-3 1 16,0 0 6-16,5 2-10 0,-5-2 7 0,0 0-5 15,0 0 3-15,0 0 5 0,0 0-1 0,0 0 7 16,0 0-5-16,-2-13-2 0,2 13 4 0,-4-5-5 16,3 2 0-16,0-1 2 0,-1 0-3 0,0 1 6 15,0-2 1-15,2 5-1 0,-2-4 8 0,2 4 3 16,-3-4 0-16,3 4 3 0,0 0 0 15,-1-5 6-15,1 5-2 0,0 0 0 0,0 0 14 0,0 0-10 16,-3-1-4-16,3 1 3 0,0 0 1 0,0 0 0 16,0 0-1-16,0 0 5 0,0 0-15 0,0 0 13 15,4-5-4-15,-4 5-4 0,3-4-7 0,1 1 4 16,0-1-1-16,2 1 4 0,0-1 1 0,5-4-4 16,0 1 3-16,4-1-6 0,0-4-2 0,2 1 1 15,4 4 6-15,-3-5-4 0,6-3 2 0,-6 5-1 16,1 1-2-16,0-1-4 0,-1 0-8 0,1 1 12 15,0 0-3-15,-2 1-1 0,2 3-2 0,-5-4-11 16,-1 4 11-16,1-2-2 0,-1 2 1 0,-3 4 4 0,0-2 2 16,-2 1-3-16,1 1-2 0,-1 1-2 15,-1 0-1-15,1 0 1 0,-2 5 0 0,2-3 11 16,0 2-12-16,-2 0 16 0,5 3-11 0,1 0 0 16,3 3 2-16,-2 4 7 0,-3 2-11 0,4-2 10 0,-1 3-1 15,0-2-2-15,0 7 1 0,-4-5-3 0,6 5 0 16,-6 2 1-16,-1-6 1 0,-1 0-6 15,0 0 5-15,0-1-10 0,-1 0 8 0,-2 2 6 16,2-2-11-16,-4-2 4 0,-1-1-13 0,1-2 3 0,-2 0 17 16,-2-1-5-16,-1-1-3 0,-3 0 14 0,3 0 10 15,-4-2-15-15,1 0 7 0,-2 0 6 0,-2-1 6 16,-1-4-5-16,0 1 3 0,-4 0-8 16,2-2 4-16,-6-3-14 0,1-2 11 0,-5 1-1 0,4-2-10 15,-4 0-1-15,-4-3 7 0,2-2-3 0,-2-1-5 16,0-4 5-16,3 2-7 0,-2-1 6 0,4-4-3 15,-2-1-3-15,1 0-9 0,1-1 12 16,3-4-13-16,1 3-1 0,3-2 2 0,-3-1 3 0,9 7-8 16,-1-7-15-16,0 5-5 0,3 3-6 0,2-4-12 15,1 2 5-15,7 4-26 0,-2 2-17 0,0 0-15 16,6 2-102-16,-1 0-214 0,2 2 95 0</inkml:trace>
  <inkml:trace contextRef="#ctx0" brushRef="#br0" timeOffset="1552.1157">17593 12437 50 0,'14'0'86'0,"3"-1"-9"15,2-2-8-15,3 1-8 0,0 0 8 0,6-2-12 16,1 1-5-16,-1 1-5 0,4-1-3 0,-5 3-8 15,1-3-2-15,-6 2-7 0,1-1 4 0,5 1 6 16,-8-1-17-16,3 1 4 0,-3 1-9 0,-1-2 11 16,0 1-10-16,0-2 2 0,0 3-1 0,-6 0 0 15,1 0-4-15,0 0-3 0,-2-1-6 0,-2 2 4 16,0-2-5-16,-2 1 6 0,1 0-1 0,-3 0-5 16,1-2 0-16,-7 2 2 0,10 2-7 0,-6-1-11 15,-4-1-30-15,9 0-20 0,-9 0-84 0,2 2-157 16,-2-2 70-16</inkml:trace>
  <inkml:trace contextRef="#ctx0" brushRef="#br0" timeOffset="2787.0734">17787 10190 85 0,'-4'-5'90'16,"-2"-3"-5"-16,1 2 1 0,0-4 6 0,1 5-7 16,2-1-8-16,-3 0 0 0,4 1 0 0,-2-1-6 15,0 0-1-15,2 2 5 0,-1 1-6 0,0 0-5 16,2 3-7-16,-4-5-6 0,4 5-7 0,0 0-7 16,-2-4-6-16,2 4-1 0,0 0-2 0,0 0-2 15,0 0 0-15,0 0-5 0,0 0-2 16,0 0 2-16,-4 15-8 0,6-6 3 0,-2 1 0 0,3 2-1 15,-2 1-4-15,2-2-2 0,1 7 2 0,0-1 4 16,1-1-11-16,-3 1 3 0,3-2 1 0,-1 2-2 16,1 1-1-16,0-4 3 0,-1 2-7 0,0-3 3 15,0-1-2-15,2-1 3 0,-2 1 3 0,1-2-5 16,-1 1 5-16,1-1-2 0,4-3 1 0,-4 1-2 16,-1-2-1-16,1-3-1 0,-1 3-2 0,0-2 6 15,-3-1-3-15,3 1-2 0,2-1 3 0,-6-3 1 16,4 4-4-16,-3-3 8 0,-1-1 0 0,0 0 8 15,0 0 2-15,8 1 6 0,-8-1-8 0,4-6 7 16,1 2-11-16,-2-2-1 0,-2-1 0 0,3 1-2 16,-2-5 1-16,-2 5-3 0,4-7 2 0,-1 5-2 0,-1-4 2 15,-2 1-7-15,3 1 0 0,-2 1-2 0,-1-1-1 16,4 0 2-16,-3 1 3 0,2-1-8 16,-3 2 6-16,1-1-2 0,-1 0-4 0,0 3 5 0,0-1-4 15,5 0 2-15,-5 1 2 0,3 0-1 16,-2 1-5-16,2 1 3 0,-3 0-4 0,1 1 3 0,0-1-1 15,-1 4-1-15,0-4 2 0,0 4 5 16,0-4-1-16,0 4-4 0,0 0-1 0,3-5 4 0,-3 5-5 16,0 0 0-16,0 0 1 0,0 0-1 0,0 0 0 15,0 0-5-15,0 0 2 0,0 0-2 0,0 0 5 16,0 0-3-16,0 0-2 0,0 0 4 0,6 10-1 16,-2-5-2-16,-3 0 2 0,4 1 1 0,-1 1-5 15,0-1 2-15,1 0-5 0,-1 4-4 0,0-3-1 16,1 5 4-16,4-2 2 0,-4 0 6 0,1 1-11 15,3 3-1-15,-4-4 3 0,4 4-1 0,0-2 0 16,-5-2 3-16,1 0 0 0,1 2 1 0,2-5 0 16,-4 4 3-16,1-3-2 0,-1-1 2 0,0-1 2 15,-1 0 0-15,0-1-3 0,2-2-3 0,-2 0 4 0,-2 0 10 16,3 0-3-16,-3-1 1 0,-1-2 1 16,4 4-5-16,-4-4 6 0,4 2 2 0,-4-2-3 15,0 0 7-15,0 0 0 0,0 0-1 0,8-8-4 16,-6 1 1-16,3-3 0 0,2-1-4 0,-5 0 1 0,5-2-1 15,-1-3 8-15,-1 1-7 0,0 0 0 0,-1 0-2 16,3 0 6-16,-4 4-1 0,0 0-5 16,1 0 5-16,1 1-2 0,-4 1-2 0,0 2 1 15,1 0 3-15,-1 1-1 0,-1 0-4 0,-1 2-3 0,1 0-6 16,-2-1-23-16,2 5-17 0,-1-4-30 0,1 4-9 16,0 0-11-16,-10 9-6 0,5-1 0 0,-4 7-79 15,-4-1-200-15,4 1 89 0</inkml:trace>
  <inkml:trace contextRef="#ctx0" brushRef="#br0" timeOffset="3202.8227">18208 10559 61 0,'3'-4'113'0,"-1"-2"2"16,0-1-11-16,0 4-5 0,3-6-12 0,0 4-10 16,0-4-9-16,1 1-1 0,1-3-8 0,1 4-6 15,-1-2-1-15,2 1-10 0,1-1-2 0,2-1-8 16,-3 2 1-16,-1 1-1 0,2-3-7 0,-2 4-3 16,-2-4 2-16,2 7-7 0,-2-4-1 0,-1 0-8 15,-1 2 2-15,-1 4 7 0,-2-5-11 0,-1 3 1 0,0 3-5 16,0 0 2-16,-7-6-8 0,2 6 9 15,-2-1-9-15,-5 4 1 0,-2 1 0 0,-4 3 5 16,-1-1-7-16,-5 5 7 0,-2-1-1 0,1 4-9 16,7-4 2-16,0-1 1 0,3-1 8 0,0 1 2 15,4-2-7-15,2-1-4 0,4 1 9 0,0 2-11 16,2-3 2-16,-1-1-6 0,4 3 14 0,4-2-12 0,0 2 4 16,4-2 3-16,2 3 12 0,3-5-9 15,5 2-2-15,1 0 4 0,3-1 1 0,-2-1-14 0,8 0-5 16,-7-3-17-16,-1 2-7 0,-2 0-17 0,-4-1-13 15,-1 3-17-15,-3-3-67 0,1 1-166 0,-3 1 73 16</inkml:trace>
  <inkml:trace contextRef="#ctx0" brushRef="#br0" timeOffset="3775.3385">18589 10079 59 0,'-1'-3'119'0,"1"3"-24"0,1-4-4 0,-1 4-9 15,0 0-9-15,2-4-7 0,-2 4-9 0,0 0-3 16,0 0-7-16,3 16-6 0,-3-7 6 0,1 8 3 15,-2 2-8-15,0 8-11 0,-4 1 10 0,0 2-5 16,-2 0-9-16,1 4 8 0,1-5-14 0,-3-1-2 16,6-1 0-16,-2 1 2 0,0-9-8 0,1-2-1 15,1 0 0-15,2-2-3 0,0-2 4 0,0-2-5 16,0-1 5-16,1 1-3 0,-1-4-11 0,1-1 8 16,2 0 2-16,-3-1-4 0,0 0 12 0,1-4-16 0,-1 5 9 15,0-6-1-15,0 0-3 0,0 0 3 16,0 0 1-16,0 0-4 0,5-12-3 0,-3 6 2 15,0-4 4-15,3 0-7 0,-2-1 2 0,-3-1-2 16,1-1-2-16,0 2-1 0,0 0 2 0,2 0 2 0,-2 1-11 16,1 2 14-16,-1 3 2 0,0-1-1 0,0 0 2 15,1 2 4-15,-1 1-13 0,-1-2 4 0,0 2-6 16,0 3 4-16,0 0 0 0,4-4 0 16,-4 4-2-16,0 0 5 0,0 0 0 0,13 7 0 0,-10-2-4 15,4-2 8-15,-2 3-4 0,1 0-2 0,-1-1-3 16,1 4 3-16,-3-2 0 0,0-4-3 0,-2 7 0 15,2-3 7-15,-4 3-4 0,-1 1-4 0,-3 0 9 16,0 1-3-16,-5 1-1 0,1 2-5 0,-3-1 4 16,0-2 3-16,0 0-12 0,-2-3 3 15,5 1 8-15,0-4-19 0,-2 1-8 0,0-1-15 0,6-3-10 16,-2 1-10-16,-1-1-21 0,4 0-10 0,-1-2-19 16,-1-1-67-16,6 0-188 0,0 0 84 0</inkml:trace>
  <inkml:trace contextRef="#ctx0" brushRef="#br0" timeOffset="4324.9655">19183 10307 70 0,'-5'-4'77'0,"-4"-2"0"15,3 2-11-15,-4-1-8 0,-2 0-4 0,3 0 7 16,0 5-9-16,-5-4-4 0,1 2-2 0,2 1-8 0,-3 1 4 16,2 0-19-16,1 3 2 0,1-2-3 0,2 1-3 15,0-1-1-15,1-1-2 0,1 3-1 0,3-1 1 16,-1 2-8-16,1 0-3 0,3 4 3 16,0-2 2-16,3 4 2 0,-1-2-2 0,3 2-12 0,1 0 11 15,2 4 3-15,1-4-6 0,2 2-4 0,1 0 2 16,-3 0-3-16,4-2 5 0,-3 0-6 0,-1 0 7 15,0 0-8-15,3-2 7 0,-6 3 0 0,3-4 2 16,-2 2-6-16,1-2-3 0,-4-1 4 0,-2 0-2 16,0 0 5-16,2 1-2 0,-4-3-8 0,-3 3 7 15,2 0-1-15,-1-2 3 0,-4 2 4 0,0-3-1 16,1 1-1-16,-5-2 2 0,-1 3 10 0,0-5-5 16,-1 1 14-16,1-1-5 0,1 0-4 0,-1-3 6 15,0 0-10-15,2 2 4 0,0-3-3 0,3-1 1 16,-2-1-14-16,3 0-14 0,0 0-25 0,0-2-26 15,2 0-23-15,3-2-85 0,0 0-184 0,-1 0 81 16</inkml:trace>
  <inkml:trace contextRef="#ctx0" brushRef="#br0" timeOffset="4775.1017">19286 10490 42 0,'0'0'116'0,"0"0"-12"16,3-5-6-16,3 3-16 0,0 0-4 0,1-4-7 16,1 0-8-16,4 2-1 0,-1-3-21 0,3 2 4 0,-4-2-7 15,2 1-3-15,-2 1-4 0,3-1-3 0,-3 0-1 16,-1 2-3-16,3-1 4 0,-2 1-8 0,-5-1-3 15,1 3-3-15,1-2-3 0,-4-1 6 16,0 1-9-16,-3-1 2 0,0 1-4 0,-1-1-28 0,-2 1 18 16,-2-3-2-16,-2 4 5 0,-1-1-7 0,-2-1 6 15,-3 1 2-15,1 1-6 0,-3-1 3 0,2 2 0 16,0 1 4-16,-1 1-5 0,2 0 4 0,-2 0-1 16,3 0-3-16,0 1 12 0,2 0-16 0,3 0 2 15,-2 0 2-15,3 1 5 0,-1 1-2 0,3 2-6 16,2 0 12-16,2 2 1 0,-1 0-9 0,2 3 2 15,3-1-4-15,-1 3-5 0,3-2 8 16,0 0-4-16,7 3 10 0,-7-3-5 0,4 0 5 0,1-1-1 16,1 3-5-16,-4-5-17 0,2 1 10 0,-5 1-6 15,2-2-10-15,1-1 3 0,0 0-9 0,-3-3-7 16,-2 1 0-16,3-2-15 0,-1 2 1 0,-1-4-11 16,-2 2-48-16,2 0-119 0,-5-2 52 0</inkml:trace>
  <inkml:trace contextRef="#ctx0" brushRef="#br0" timeOffset="5121.1089">19489 10345 47 0,'0'-5'76'0,"0"5"-5"0,1-4-12 16,-1 4-3-16,0 0-8 0,0 0 0 0,0 0-2 15,0 0-2-15,0 0-13 0,0 0 11 0,10 9-14 16,-6-3 2-16,-3 1 4 0,5 0-1 0,-2 5 6 15,0 1-10-15,-1-4-4 0,3 2 2 0,-3 1-2 16,3 1 4-16,-4-2-3 0,1-1-5 0,2 1-6 0,-1 0 5 16,0-3-4-16,-3 0-7 0,3-2 3 15,-4-2 0-15,2 2-1 0,0-2 13 0,-1 0-12 16,2-1-4-16,-3-3 14 0,1 5 7 0,-1-5 4 16,2 2 0-16,-2-2-2 0,0 0-1 0,0 0-4 0,0 0-4 15,2-12 10-15,3 3-16 0,-4-1 0 16,3-1-6-16,0 0-2 0,-3-6 0 0,2 1 7 15,-2-3-6-15,3 1-10 0,-3 1-1 0,2-3-3 16,-2 3-1-16,-1-1-7 0,4 2-22 0,-3-1-3 0,4 2-18 16,-5 4-4-16,4 0-9 0,-4 2-7 0,4 1-14 15,-3 4-67-15,3-1-171 0,-4 1 76 16</inkml:trace>
  <inkml:trace contextRef="#ctx0" brushRef="#br0" timeOffset="5511.6343">19763 10309 40 0,'0'3'75'0,"2"3"-2"15,0-1-5-15,2 3-8 0,-3 2-2 0,1 0 0 16,0 1 10-16,-2 5-15 0,2-3 1 0,0 0-3 16,-2-2-8-16,1 3-10 0,2-4-9 0,-2 4 10 15,-1-5 3-15,4 1-5 0,-3 1 5 0,4-3-6 16,-3-2 0-16,0 0-4 0,2-1 6 0,0-2 9 16,-2 0-1-16,5-1-4 0,0 1-1 0,1-4-4 15,-8 1 6-15,16-7-3 0,-5 1 0 0,-1-2 7 16,-1 1-18-16,4-5 7 0,-1-1-8 0,-2 1 0 15,-1-2-13-15,-2-3 7 0,0 5-1 0,-2-5-1 16,1 0-1-16,-3 5-1 0,-2-4-4 0,0 4-3 0,-1 2-9 16,0-1-18-16,-1 1-12 0,0 2-15 15,1 2-20-15,-2 2-15 0,1 0-19 0,1 4 2 16,-4-5 1-16,4 5-68 0,0 0-182 0,-6 10 81 0</inkml:trace>
  <inkml:trace contextRef="#ctx0" brushRef="#br0" timeOffset="5838.1151">20183 10500 97 0,'12'0'97'16,"-5"0"1"-16,3-3-8 0,-1 3-5 0,1-3-11 15,0 0-3-15,3-2-7 0,-3 1-2 0,3-1 0 16,0-1-12-16,-1 0-4 0,-2-1-2 0,1-2-2 15,-1 2-14-15,-2-3 15 0,1 1-10 0,-4-1 3 16,-1 1-6-16,-1-1-1 0,-2 1 7 0,-2-1-17 16,-1 0 6-16,1 3 7 0,-2 1-12 0,0-4-9 15,-3 3 1-15,0 1-3 0,1 1 1 0,0 0 0 16,0 2-2-16,0 1-2 0,-2-2 3 0,4 1-7 16,-1 3-2-16,4 0 8 0,0 0-7 0,-11 3 0 15,9 3 1-15,-1 0 3 0,2 3-5 0,1 2 9 16,-1 1-27-16,1 6-4 0,2 0-18 0,2 1-6 15,-3-2-9-15,2 2-17 0,0 0-16 0,-2 0-15 16,-2 1-59-16,-3-3-176 0,-3 3 78 0</inkml:trace>
  <inkml:trace contextRef="#ctx0" brushRef="#br0" timeOffset="7558.6197">17063 11963 2 0,'0'0'35'16,"0"-5"-6"-16,0 5-2 0,-1-6-4 0,1 3-2 16,0 3 0-16,0-6-8 0,-3 2 7 0,3 4-2 15,-1-6-4-15,0 3-3 0,-1-1 2 0,0 1 1 16,-2-1-1-16,4 4-2 0,-2-5 2 0,2 5 5 15,-3-7-4-15,-1 5 1 0,4 2-2 0,-4-5 0 0,3 2-8 16,1 3 3-16,-4-3 3 0,4 3-4 0,-1-5 2 16,1 5-3-16,-3-3 2 0,3 3 3 0,-4-4-3 15,4 4-5-15,-1-4 3 0,1 4-1 0,-1-3 2 16,1 3-2-16,-4-2-1 0,4 2 0 0,0 0-1 16,-4-4 0-16,4 4 0 0,0 0-1 0,0 0-2 15,0 0 3-15,0 0 3 0,0 0-4 0,0 0-1 16,0 0 0-16,0 0 4 0,0 0-7 0,0 0 4 15,0 0-1-15,0 0 0 0,0 0-4 0,0 0 1 16,0 0 2-16,-5-1 0 0,5 1 0 0,0 0-1 16,0 0-1-16,0 0 5 0,0 0 0 0,0 0-3 15,0 0 5-15,0 0 0 0,0 0 1 0,0 0 0 16,0 0 7-16,0 0 4 0,0 0-5 0,0 0 13 16,0 0 1-16,0 0-4 0,0 0 4 0,0 0 4 15,0 0 2-15,0 0 3 0,0 0-3 0,0 0-10 16,0-7 2-16,0 2-12 0,0 5 5 0,-1-4 3 15,-2-1-5-15,2 1 4 0,-2 0 0 0,2 0 4 16,0-5-2-16,-3 1-3 0,0 1-4 0,-1-1 6 16,1-1-5-16,-3 0 9 0,3-1-2 0,1 0-3 15,-1 0 2-15,-2 1 3 0,2-2 2 0,-1 2-2 16,1-2-8-16,-2 1 8 0,1 0-7 0,-2-1 1 16,4 2-2-16,-1-1 8 0,-1 2-1 0,2-1 3 15,-2 0-4-15,1-1 4 0,1 0-9 0,1 5 3 16,-3-5-1-16,2 3-5 0,1 0-1 0,-1 0 0 0,1 2 4 15,-1-2 2-15,0 4-3 0,2-2 2 0,-1 0-6 16,0-2 2-16,0 2-1 0,0-2-3 16,0 1 0-16,1 0 4 0,0 0-5 0,-2 1-3 15,2-2 2-15,-2 1-3 0,2 0 2 0,-2-2-6 0,1 1 2 16,-1 0 0-16,-1 1 0 0,2 2-5 0,-1-5 2 16,-2 2-11-16,4 2-1 0,-3 0-22 0,0-1-16 15,4 2-17-15,-4 0-19 0,4 0-13 0,-2 1-20 16,-1-1-87-16,3 4-223 0,0 0 98 0</inkml:trace>
  <inkml:trace contextRef="#ctx0" brushRef="#br0" timeOffset="8083.1204">16651 12908 56 0,'-26'15'69'0,"-4"-3"-2"0,1 7-8 0,-2-2 4 16,-1 1 5-16,-4-2 5 0,-8 9-3 0,0-2 9 15,11-3 2-15,-10 5-6 0,11-6-5 0,0 0-4 16,0-5-8-16,4 2 1 0,1-1-5 0,0-2-10 16,9-2-4-16,0-2-3 0,0 0 5 0,2-1-9 15,5-2 9-15,6 0-18 0,-2-4 3 0,0 0-7 16,1 1-10-16,2-3-29 0,4 0-19 0,-4 2-22 15,4-2-11-15,0 0-18 0,10-12-97 0,-3 2-200 16,4-6 90-16</inkml:trace>
  <inkml:trace contextRef="#ctx0" brushRef="#br0" timeOffset="8528.7889">16807 12535 14 0,'-10'6'25'0,"4"2"1"16,-3-2-7-16,-3 2 1 0,2-2 5 0,-1 1 3 15,-3 3-1-15,2-5 5 0,-1 2 2 0,2 0 0 0,1-4 0 16,-1 3-7-16,1-3 2 0,2 3-3 0,-1-5-9 16,2 2 4-16,0 0-4 0,1 0-3 15,3-1-2-15,3-2-4 0,-6 1-17 0,6-1-10 16,-5 3 2-16,5-3-2 0,0 0-6 0,0 0-7 0,0 0-1 16,0 0-24-16,20-10-60 0,-8 6 28 15</inkml:trace>
  <inkml:trace contextRef="#ctx0" brushRef="#br0" timeOffset="10712.4548">15873 12063 5 0,'0'0'147'16,"0"-4"-1"-16,0 4-2 0,0 0-7 0,-2-4-4 15,2 4-12-15,0 0-11 0,4-6-11 0,-2 3-7 16,3 0-9-16,0-3-3 0,-1 1-4 0,1 0-3 16,-1 1-3-16,0-1 3 0,2 0-7 0,2 0 1 15,-3 2-4-15,-1-2-2 0,0 3-1 0,1-3-1 16,0 2-2-16,0 0-7 0,0 2 1 0,2-6-5 16,-1 5 0-16,0-2-4 0,3 2-4 0,-2 0-2 15,3-2-5-15,1 1 1 0,0 0-5 0,-1 2 0 16,1 0-3-16,1-1-4 0,1 1-3 0,5 0 2 15,-6 1-5-15,2 0 0 0,3 1 1 0,2-1-2 16,0 1-2-16,-1 1-2 0,1-2 0 0,-2 1-1 16,2 1-1-16,0 0 2 0,1-1-3 0,-3 2 0 15,1 0 0-15,0-1 0 16,1-1-1-16,-2 0-3 0,-4 2-1 0,-2-2-7 0,1-1-3 0,-1 5-5 16,-2-5-5-16,2 3-4 0,-4-3-2 0,-1 1-12 15,0-1-14-15,-1 1-4 0,-1 1-9 0,-4-2-5 16,5 4-4-16,-2-2-14 0,-3-2 2 0,-1 9-5 15,-1-6-13-15,-2 3-16 0,-3 2-17 0,-2 0-6 16,0 2-102-16,-3 1-264 0,-2 1 117 0</inkml:trace>
  <inkml:trace contextRef="#ctx0" brushRef="#br0" timeOffset="11217.1756">15761 12280 33 0,'0'0'79'0,"0"0"-8"0,0 0 1 15,23 6 2-15,-14-6-9 0,1 1 12 0,2 0-16 16,1 0 3-16,-1 1-12 0,3 0 6 0,-2-1 1 0,1 0-5 16,4-1-1-16,0 1 1 0,-1 2-4 0,2-1-2 15,-3 0-1-15,2-1 2 0,3 0-9 0,-2-1 0 16,1 0 10-16,-1 2-14 0,3-4-1 15,0 2-2-15,-2 2-2 0,-2-2-3 0,5 0-1 0,-1 3 1 16,-1-3-18-16,0 0 16 0,0 0-1 0,-1 1 3 16,3-1-9-16,-4 0-7 0,-1 0 6 15,1 2-4-15,-1-3-1 0,-5 2 4 0,0 1-2 16,-1-4-2-16,-1 4-3 0,-3-2 0 0,2 2-4 0,-4-4 3 16,0 2 4-16,-6 0-8 0,11-2 1 0,-5 2 2 15,-6 0-4-15,0 0 1 0,10 0 5 0,-10 0-6 16,0 0 1-16,9 0 0 0,-9 0 2 0,0 0-12 15,0 0-20-15,0 0-24 0,0 0-19 0,0 0-36 16,0 0-34-16,0 0-95 0,0 0-253 0,-20-3 113 16</inkml:trace>
  <inkml:trace contextRef="#ctx0" brushRef="#br0" timeOffset="11762.5293">17292 12245 91 0,'7'-1'102'15,"4"0"0"-15,0-2-5 0,2 0-3 0,0 2-8 16,-1 1-5-16,3-1-8 0,2 2-1 0,0-1-3 16,2 0-8-16,2 0-6 0,-1 0 6 0,-1 1-5 15,2 2-6-15,1 0-7 0,0-2-3 0,-1 1-2 16,7 1-4-16,-7-2 0 0,0 2-3 0,0 1-5 0,-1-2-8 15,1 1 4-15,-3 1-3 0,1-1 1 0,0-3-4 16,-1 2 5-16,0 2-6 0,-2-3 1 0,-2 0-6 16,-3 2-6-16,-2-2-18 0,-1 0-18 15,-3 3-11-15,2-4-20 0,-7 0-10 0,5 0-7 0,-5 0-19 16,0 0-94-16,-14 12-207 0,1-6 92 0</inkml:trace>
  <inkml:trace contextRef="#ctx0" brushRef="#br0" timeOffset="12021.9236">17259 12353 60 0,'14'7'116'15,"-9"-5"1"-15,2 1-2 0,6-3-7 0,-1 2-5 16,2 0-3-16,4 2-7 0,3-1-5 0,-3-1 8 15,4 1-17-15,-2-2-1 0,1-1-7 0,-1 3-2 16,2-1-8-16,-1 0-5 0,0-1-2 0,0-1-8 16,-2 1-6-16,1 1-4 0,-2-2-7 0,-2 0 2 15,-5 0-16-15,3 2-18 0,-1-1-20 0,-2-1-24 16,-3 2-23-16,0-2-34 0,-3 3-23 0,-1 0-88 16,-2 1-232-16,1 0 103 0</inkml:trace>
  <inkml:trace contextRef="#ctx0" brushRef="#br0" timeOffset="21751.6549">15384 11962 48 0,'-7'0'46'0,"7"0"2"16,0 0 1-16,0 0 3 0,0 0 3 0,0 0-1 16,-2-4 7-16,2 4-8 0,0 0-3 15,0 0-1-15,0 0 0 0,0 0 5 0,0 0-13 0,0 0 4 16,0 0 3-16,0 0-11 0,0 0 3 0,0 0-5 15,0 0 2-15,0 0-7 0,0 0 12 0,0 0-1 16,20 4 6-16,-13-4-12 0,0 1 4 0,7-1-4 16,-3 2-1-16,0-1-4 0,3 1-1 0,4-1-2 15,-3 1 1-15,2-1-11 0,3 0 5 0,0 1-2 16,-1-1-3-16,3 0-9 0,-2 1 1 0,-1 1 1 16,0 0 2-16,0-1-1 0,-2-1 2 0,-2 2-6 15,-2 1 3-15,-1-1-6 0,-1 2 5 0,1-3-9 16,-3 1 3-16,0 1 2 0,-3-1-2 0,0 1-3 15,1-2 1-15,0 0-4 0,-2 2 1 0,1-2-1 16,-2 0-12-16,-1 2-11 0,0-2-11 0,-3-2 0 16,7 2-8-16,-5 0-3 0,-2-2-13 0,0 0-12 15,0 0-10-15,0 0-6 0,-10 5-83 0,3-5-185 16,7 0 82-16</inkml:trace>
  <inkml:trace contextRef="#ctx0" brushRef="#br0" timeOffset="22249.3039">15648 11779 73 0,'-4'-4'81'0,"4"4"-2"0,-1-6 14 16,1 6-20-16,0-4-10 0,0 4 2 0,-4-2-3 15,4 2-5-15,0 0-11 0,0 0 16 0,0 0-14 16,0 0-14-16,0 0 7 0,0 0-25 0,0 0 12 16,0 0 2-16,0 0-10 0,0 0 5 0,0 0 1 15,0 0 2-15,5 13-3 0,-1-7 1 0,1 2-1 16,1-3-8-16,1 4 7 0,-2 0 2 0,3-1 8 0,-2 1-9 16,2 0 1-16,2-1-1 0,-1 1 1 0,-1 1 9 15,5 2-7-15,-4-3 0 0,0 1-2 0,-2-2-2 16,6 5-5-16,-4-3 5 0,-2-1-8 15,2 1 3-15,1-2-8 0,-3 2 7 0,3-2-7 0,-1 2 0 16,-2-3 3-16,0 1-3 0,0 1-3 0,-1-3-5 16,-3-1 4-16,1 0 1 0,-1-1-8 0,1 0 9 15,0 0-3-15,-3 0 3 0,-1-4 3 16,4 4 2-16,-3-1 3 0,-1-3 7 0,0 0-3 0,0 0-3 16,-6 7 4-16,2-7-6 0,-3 1 4 0,0 0-3 15,-4 0-1-15,0 2-1 0,0-3-4 0,-4 1-2 16,-1-1 3-16,-2 0-2 0,2-1 1 0,-2 0-1 15,4-1 0-15,-3 1-4 0,4-1-2 0,-2 0-3 16,6 0-10-16,-5 1-18 0,5-1-8 0,0 0-15 16,3 2-17-16,-2-1-9 0,3-1-24 0,5 2-15 15,-8-2-12-15,4-1-101 0,4 3-246 0,0 0 109 16</inkml:trace>
  <inkml:trace contextRef="#ctx0" brushRef="#br0" timeOffset="22613.9684">15214 12125 2 0,'0'0'92'0,"2"-5"-1"0,2 3-16 16,0-1-6-16,1 1-2 0,1 0 1 0,2 0-13 16,0 0 8-16,1 0-10 0,-2 1-10 0,5 1 0 15,-3 1 5-15,5 1-2 0,-3-1 2 0,3-1-2 16,-1 1-3-16,0 1 4 0,6 0-4 0,0 0 3 16,-2 1-1-16,2-2-6 0,-1 1-6 0,1-1 3 15,0 2-3-15,2-1-1 0,-1-1 0 0,-2 1-8 16,0 0 3-16,0 1-8 0,-1-2 4 0,-3 2-11 15,-2-3-5-15,4 1 4 0,-3 2-4 0,-2-1-4 16,-1-2-23-16,-1 1 3 0,0 2-12 0,0-1-17 16,-4 1-23-16,3-2-12 0,-3 0-16 0,0 4-89 0,-1 0-201 15,1 0 89-15</inkml:trace>
  <inkml:trace contextRef="#ctx0" brushRef="#br0" timeOffset="23650.0034">13900 11767 45 0,'0'0'74'0,"0"0"-2"15,0 0-4-15,-8 9 3 0,3-1 4 16,1 2-4-16,-2 7-2 0,0-3-8 0,-2 1 0 0,1 2-8 15,4-1 0-15,-4 2-12 0,2-2-18 0,0 3 23 16,0-2-14-16,-1-1-1 0,0 2-12 0,1-6-8 16,2 2 10-16,-1-3-3 0,1-1 0 0,3 1-1 15,-4-2-7-15,2 1-18 0,-1-2-17 0,2-3-16 16,0 1-11-16,1-2-10 0,-2 0-14 0,2-1-57 16,0-3-144-16,0 0 64 0</inkml:trace>
  <inkml:trace contextRef="#ctx0" brushRef="#br0" timeOffset="23967.8096">13915 11652 12 0,'9'6'100'0,"-5"-2"-11"0,0-1-4 0,-1 1-14 16,4 2-2-16,-2 0-1 0,-1 2-3 0,5 0-13 16,-5 0 3-16,5 2-1 0,-3-1-9 0,-2-2-4 15,1 1 4-15,2-1-18 0,-5 0 4 0,1-2 5 16,-1 4-7-16,1-1-4 0,-2-1 3 0,-1 0-8 16,-4 2 1-16,-1 2-1 0,0-1-8 0,-3-1 0 15,2 2-4-15,-4-4 1 0,-3 4 1 0,0-2-1 16,-1-2-18-16,3-2 0 0,-1 0-7 0,-1 1-12 15,4-1-11-15,-5-2-11 0,4-1-7 0,0 0-10 16,1 0-6-16,1 0-61 0,3-2-144 0,-1 0 64 16</inkml:trace>
  <inkml:trace contextRef="#ctx0" brushRef="#br0" timeOffset="24437.0148">14159 11731 53 0,'-5'-2'77'0,"-1"0"0"16,-2 1-8-16,8 1-9 0,-18 1-11 0,8 2-9 15,0 0 13-15,0 3 1 0,-1 1-3 0,1-2-7 16,-1 2-1-16,1 0-10 0,0 3-2 0,3-1 2 15,-2 1-2-15,4 0 6 0,2-1-14 0,-2-1 2 0,5-1-6 16,0 4 3-16,0-4-6 0,3 1-3 0,-1-4-1 16,5 7 3-16,0-4 5 0,1-1-12 15,2-1 1-15,1-1-7 0,0-1 5 0,-1 0-8 16,2-3 0-16,2 0-13 0,1-2 2 0,-3 2 5 16,-1-1 7-16,3-4-6 0,-5 3 11 0,0 0-12 0,-1-1 6 15,-2-1 9-15,-1 1-13 0,-1 0 10 16,0-1-3-16,-3-1-2 0,2-1 7 0,-3 1 10 15,1-1-3-15,-1-1-1 0,-1 4 2 0,-2-3-1 16,2 1 4-16,-2 0-5 0,1-1 6 0,-2 3-4 16,1-1-9-16,-1 0 1 0,1 1 2 0,0 0-5 15,3 3 6-15,-9-5-12 0,9 5 3 0,-5-2 1 0,5 2 9 16,-4-3-11-16,4 3 4 0,0 0-6 16,0 0-4-16,0 0-1 0,0 0 1 0,-5 7-4 15,5-7-5-15,1 7-22 0,3-3-8 0,-4 2-16 0,4 0-2 16,0-2-13-16,0 3-68 0,-2 1-155 15,2-4 68-15</inkml:trace>
  <inkml:trace contextRef="#ctx0" brushRef="#br0" timeOffset="24745.7155">14283 11836 15 0,'-5'3'82'0,"-1"-1"-3"0,3 3-5 16,1-1-3-16,-1 0-6 0,2-1-7 0,1 2-4 16,0-5-4-16,1 7-8 0,3-3-5 0,-1 1-3 15,2-2-5-15,1 1 0 0,-1-2-7 0,3-1 3 16,0 0 0-16,4-2 0 0,-1 1-2 15,1-1-17-15,6-4-7 0,-5 1-4 0,-2-1-9 0,1 1 5 16,-1 1-4-16,0-1-13 0,-5-1-4 0,1 3 3 16,0-3-4-16,-2 0-12 0,-1 0-6 0,0 1-5 15,0-2-37-15,-3-1-98 0,2 1 43 0</inkml:trace>
  <inkml:trace contextRef="#ctx0" brushRef="#br0" timeOffset="25014.3694">14641 11518 96 0,'-5'12'109'0,"-4"3"-5"0,-2 1 2 15,-5 8-20-15,1 1 4 0,2 0-13 0,-6-1-8 16,6-1-10-16,2 0-1 0,1-6-10 0,3 1-1 16,-2 5-8-16,1-5-8 0,0-1-23 0,1-1-2 15,1-2-20-15,2 3-23 0,0-6-10 0,0 1-9 16,2-2-15-16,2-2-64 0,0 1-146 0,0-3 65 16</inkml:trace>
  <inkml:trace contextRef="#ctx0" brushRef="#br0" timeOffset="25316.9986">14769 11700 84 0,'-9'1'79'0,"-2"1"0"0,-1 0-6 0,1 0-9 0,-6 2 7 15,4-1-9-15,2 0 0 0,-3 1-6 0,2 1 20 16,3-2-28-16,-1 0 0 0,2 0-5 16,2-2-4-16,-1 2-11 0,1-3 2 0,5 4-4 15,1-4-2-15,-4 3 0 0,4-3-4 0,0 7 2 16,1-3-3-16,6 1-1 0,-4-2-1 0,5 1-9 0,-3 0-1 16,3-1 0-16,2 3-1 0,2-1-26 0,-2 2 10 15,1-3-5-15,0 1-13 0,0 1-12 0,-1 2-14 16,-1-3-30-16,-1 3-65 0,0-1-160 0,-1 1 71 15</inkml:trace>
  <inkml:trace contextRef="#ctx0" brushRef="#br0" timeOffset="25789.0281">14832 11835 152 0,'0'0'166'0,"2"-5"-14"0,-2 5-10 0,0 0-17 15,4-4-9-15,-4 4-6 0,0 0-10 0,8-1 0 16,-3 1 0-16,1-2-8 0,6 1-9 0,-1 0-4 16,1 0-8-16,2-1-5 0,-1 1-13 0,4-5 0 15,-4 3-7-15,4-1-1 0,0 0-7 0,-1-2-4 16,-4 3-6-16,0-2-10 0,1 1-10 0,-1-3-3 15,-1 1-4-15,-2-1-10 0,0 1 4 0,-1 1-3 16,-3-3 2-16,-1 4-1 0,-2-3 3 0,-1 1-2 16,-1 0-1-16,-1 0 0 0,-1 0 2 0,-2 1 2 15,-3 0 0-15,0-2-4 0,-5 4 4 0,3 0 2 16,-5 0-2-16,5 0 8 0,-4 0-4 0,-1 0 4 16,2 3 5-16,-6-1 1 0,1 4 2 0,-2 0-5 15,6-2 15-15,-1 2-11 0,1 0 2 0,2-1 3 16,1 1-1-16,2 1-5 0,1-2-2 0,1 2 0 15,1 1 0-15,1 0-3 0,3 2 2 0,0 2-1 16,2-2-2-16,0 0 6 0,-1 4-5 0,4 0 2 16,3-2-3-1,0 1-5-15,2-1-1 0,-1-2-6 0,1 1-10 0,2 0-11 0,2-1-5 0,-2-1-3 16,0 1-11-16,0-4-3 0,2 1-16 0,-3 1-12 16,3-3-20-16,-2 2 1 0,1-3-21 0,-3 1-14 15,2-1-88-15,-2-1-239 0,4-1 106 0</inkml:trace>
  <inkml:trace contextRef="#ctx0" brushRef="#br0" timeOffset="26060.1186">15298 11618 86 0,'0'0'143'0,"-6"-1"-9"0,6 1-5 0,0 0-7 15,0 0-6-15,-13 5-5 0,5-1-1 0,3 2-11 16,-1 2 3-16,-2 2-2 0,-1 0-7 0,0 2-7 16,-1 1-10-16,4 3-7 0,-1-3 1 15,5 2-11-15,-7 1-7 0,2-3-4 0,4 0-7 16,-1-2-5-16,2 2-27 0,1 0-11 0,0-2-10 0,-1 0-18 16,4-1-18-16,-4 1 1 0,2-5-19 0,2 5-16 15,-2-6-13-15,2 2-12 0,0 0-7 0,0-2-7 16,-2 0-74-16,2-2-210 0,-2-3 92 15</inkml:trace>
  <inkml:trace contextRef="#ctx0" brushRef="#br0" timeOffset="26280.5639">15104 11703 15 0,'0'0'105'0,"0"0"-12"0,13 2 5 0,-13-2-14 0,12 2-8 16,-4-1-11-16,1-1-9 0,-1 3-11 0,2-3-2 15,1 1-10-15,0 1-17 0,-2-1-7 0,-2 2-13 16,5-2-11-16,-2 1-11 0,0 1-9 0,-1-1-13 16,0 2-10-16,-4-2-34 0,8 2-100 0,-8-1 44 15</inkml:trace>
  <inkml:trace contextRef="#ctx0" brushRef="#br0" timeOffset="26658.5457">15436 11743 2 0,'0'0'107'0,"1"-4"0"15,-1 4-11-15,0 0-9 0,0 0-10 0,0 0-12 16,0 0 2-16,0 0-12 0,0 0-12 0,-16 7 11 15,11-2-5-15,-6 1-11 0,5 2 4 0,-2-2-5 16,-2 1-3-16,4 1-6 0,-1 0 6 0,0-1-2 16,0 1-8-16,5 0-12 0,-2-3-1 0,0 1-1 15,3 3 5-15,0-1-8 0,1 2 9 0,1 0-1 16,1 0-8-16,0-2 7 0,2 3-3 0,1-1-8 16,1 0 5-16,-1-2-4 0,0 0 4 0,2-2 1 15,-1 3 3-15,0-4 3 0,-3-2-5 0,2 2 13 16,-1-1 7-16,-2-1-6 0,1 1 1 0,0-2 11 15,1 2 8-15,-3-2 4 0,-1-2 3 0,1 6 2 16,-1-6-8-16,0 0-8 0,-8 3 1 0,3-3-6 16,-3 0-3-16,-3 0-2 0,1 1-3 0,-2 0-5 15,-3-2-3-15,0 1-1 0,-5-1-6 0,4 1-13 16,-2-1-7-16,5-1-20 0,-1-3-20 0,1 2-19 16,1-1-27-16,1 1-35 0,2 0-117 0,-1-2-270 15,5 0 119-15</inkml:trace>
  <inkml:trace contextRef="#ctx0" brushRef="#br0" timeOffset="31878.1057">14951 12130 70 0,'15'0'84'0,"-2"0"-7"0,6 0-12 0,-2 0-4 0,0 0-7 16,1 0-9-16,-4 0-3 0,5 0 5 0,-6 2-10 15,2-2-1-15,-3 3-7 0,1-3-2 0,0 2-22 16,-2 1-9-16,-1-2-1 0,3 3 2 0,-3-3-1 16,4 3-9-16,-1 0-10 0,-4-2-7 0,3-1-4 15,-5 1-10-15,1 0-1 0,-3 1-34 0,0-2-87 16,0 2 39-16</inkml:trace>
  <inkml:trace contextRef="#ctx0" brushRef="#br0" timeOffset="32088.5099">14962 12205 16 0,'6'0'60'0,"5"0"-1"0,3 0-6 0,-2 0-1 15,6-1-8-15,0 1-6 0,-4 1 6 0,4-1-9 16,3 2-3-16,-2 0-7 0,-6-3-10 0,6 4-9 15,-1-3-21-15,-1 3-14 0,-2-1-12 0,1-1-25 16,-7 1-71-16,1 0 31 0</inkml:trace>
  <inkml:trace contextRef="#ctx0" brushRef="#br0" timeOffset="32619.7265">14944 9867 23 0,'0'0'64'0,"3"-4"-6"16,-3 4 2-16,0 0-1 0,0 0-2 0,12 2 3 15,-12-2-2-15,9 3 2 0,-3 1-8 0,-1-2 7 16,1 2-8-16,0-1 2 0,-2 1 13 0,3 2 1 16,0 0-1-16,1 3-5 0,-2-1 3 0,1 1-2 15,3 7-2-15,-2 0 4 0,2 7-2 0,-4 2-5 16,2 1-1-16,1 5-1 0,-3 3 3 0,1 3-10 16,2 10-2-16,1 3-2 15,-3 3-8-15,4-1-5 0,-4-1 0 0,7 4-3 0,1-2-4 0,2-1 1 16,-1 1-1-16,0-5-2 0,6-2-6 0,1-4 1 15,-5-10 2-15,9 8-5 0,-8-10-6 0,1-4-6 16,2-1-9-16,0 2-8 0,-2-3-15 0,3-1-30 16,-1-4-15-16,-3-1-27 0,-1-1-23 0,-4-2-20 15,3-1-87-15,-4-4-250 0,1-1 110 0</inkml:trace>
  <inkml:trace contextRef="#ctx0" brushRef="#br0" timeOffset="32955.4269">15968 10221 56 0,'0'0'107'0,"0"0"-9"0,0 0-10 16,-3 7-10-16,6 2-1 0,-2 3-1 0,4 7 2 15,1 4-5-15,4 5-7 0,-3 2-5 16,3 2-5-16,-1 0-6 0,3 1-4 0,1-1-6 0,-1 1-6 16,2 0 2-16,-1-2-6 0,0-1-1 0,2 0-1 15,1 2-9-15,-2-4 2 0,-3 1 1 0,2-5-11 16,-4 1-12-16,-1-6-21 0,3 6-7 15,-5-2-20-15,-2-5-15 0,-1 2-17 0,-3-1-92 0,-3-2-186 16,-7-1 82-16</inkml:trace>
  <inkml:trace contextRef="#ctx0" brushRef="#br0" timeOffset="33285.0372">14172 10601 28 0,'27'46'78'16,"1"0"-1"-16,11 0-11 0,1-2-11 0,24 13 0 0,-18-17-3 16,-1 2-7-16,5-4-4 0,2 1-5 15,1-6-2-15,-1 2-2 0,2-1-9 0,-1-4-12 16,-8-2 0-16,1 0-8 0,-6 1-14 0,-11-3-16 0,2-6-12 16,-4 4-13-16,-3 0-35 0,-1 1-94 0,-5-3 43 15</inkml:trace>
  <inkml:trace contextRef="#ctx0" brushRef="#br0" timeOffset="33621.0389">14271 12767 5 0,'51'-37'102'0,"19"-16"12"15,-20 16-6-15,0-3-2 0,2 4-9 0,-1 2-1 0,3-2-13 16,-6 11-19-16,0-3-2 0,-14 13-14 0,-2 2-21 16,3 1-20-16,-6 4-15 0,2 2-31 0,-3 3-29 15,-8 3-66-15,1 1-146 0,-3 0 65 0</inkml:trace>
  <inkml:trace contextRef="#ctx0" brushRef="#br0" timeOffset="33974.6544">14711 13373 130 0,'59'-60'125'0,"-13"16"-9"0,-1-1-13 16,20-17-9-16,-2 1-9 0,-20 20-3 0,2-1-23 15,6 3-11-15,-9 4-8 0,4 5-24 16,-5 2-5-16,-10 8-32 0,-3 4-32 0,-4 5-23 0,-3 5-51 16,-5 3-137-16,-2 1 61 0</inkml:trace>
  <inkml:trace contextRef="#ctx0" brushRef="#br0" timeOffset="34417.2065">14338 14708 32 0,'23'-26'105'0,"4"3"-3"0,12-11-9 16,0-1 1-16,6 0-3 0,3-2-9 0,2 1-1 0,26-14-6 15,-32 16-11-15,6 2-2 0,-5-2-11 0,0 0-3 16,-2 5-23-16,-1-1-14 0,-10 10-9 16,14-7-24-16,-16 10-20 0,-1-1-2 0,3 0-26 15,-1 2-10-15,-2 2-47 0,0-1-137 0,0 3 60 16</inkml:trace>
  <inkml:trace contextRef="#ctx0" brushRef="#br0" timeOffset="34767.8066">15958 14619 108 0,'0'-30'99'0,"1"-2"-5"16,3-2 5-16,3 1-21 0,2-12-2 0,0 11 4 15,3-15-6-15,4 2 3 0,3-2-12 0,-1 0 1 16,2 1-11-16,6 4 1 0,-1 1-10 0,-1 0-7 16,-5 16 3-16,-2-1-22 0,1 4-18 0,-3 3-2 15,-1 7-18-15,-2 1-20 0,-2 2-19 0,-1 5-27 16,-2-1-11-16,1 5-53 0,0 5-159 0,-2-1 70 16</inkml:trace>
  <inkml:trace contextRef="#ctx0" brushRef="#br0" timeOffset="35166.4385">16503 14555 42 0,'0'-11'138'0,"3"-5"-7"0,3-3-15 0,-2 1 11 16,5-7-3-16,1-2-6 0,-1 1 3 0,0-2-1 0,4-3-6 15,-4 6 2-15,0 0-7 0,1-4-7 16,-1 1-6-16,0 0-6 0,1 0-14 0,-1-1-3 15,1 0-8-15,2-1-10 0,-3-1-3 0,4-2-6 16,-2 3-8-16,-1-2-8 0,-1 1 2 16,3-1-6-16,-5 1-6 0,4 0-15 0,0 6-11 0,-5-3-2 0,2 4-3 15,1 5 1-15,-4 2-12 0,0 1-6 16,-1 2-14-16,0 3-12 0,0-1-10 0,1 3 0 16,-1 0-13-16,-3 3-3 0,4 1-26 0,-4-1-15 15,-1 3-22-15,2 1-82 0,-2 2-243 0,0 0 108 0</inkml:trace>
  <inkml:trace contextRef="#ctx0" brushRef="#br0" timeOffset="45885.155">15320 11476 2 0,'-13'2'35'0,"4"-2"-2"0,-5 3 6 0,5 1-11 0,-4 0-2 15,3 2 4-15,-1 0 1 0,-3 0-5 0,1 4-4 16,-2 3 1-16,2 1 0 0,1 0 0 0,-2 0-3 16,3 2 3-16,-3 6-4 0,5-5-3 0,0 4 2 15,3-4 2-15,0 3-2 0,1 6-6 0,4-1 0 16,-1-2 4-16,4-1 3 0,-1 1-11 0,4-4 4 16,1 1-2-16,1-1-1 0,3 4 0 0,0-7-6 15,2 0 4-15,1 0-3 0,3-2 16 0,2-1-17 16,-1-1 3-16,8 2-1 0,-7-5 8 0,1 1-11 15,3-5-1-15,-4 2-4 0,2-2 7 0,0-3 2 16,-1 1-5-16,0-1 0 0,0-1 2 0,0-2-2 16,-1-2 0-16,0 0 6 0,-3 1 0 0,2-5 0 15,0 0-4-15,-7 1 0 0,3-5 5 0,-2 3 11 16,-2-2-6-16,-1 0 13 0,-2-2-8 0,-1-2 5 16,-2-4-6-16,-3 3-1 0,-2-2-5 0,0 0 2 15,-2 2 6-15,-3-3 1 0,0 2-2 0,-1 0-3 16,-2-1 1-16,-3 3 1 0,1-1-2 0,-2 3-7 15,-2-2 8-15,2 1-5 0,0 4-2 0,0-3-2 16,1 3-7-16,2 2 7 0,-1 1-1 0,1-1-2 16,-1 3-3-16,5 2-5 0,-1-1-8 0,0 3-24 15,-2 3-15-15,2 2-15 0,-1 5-15 0,-2 7-51 0,-2 7-143 16,-6 6 63-16</inkml:trace>
  <inkml:trace contextRef="#ctx0" brushRef="#br0" timeOffset="53176.157">18292 9287 35 0,'-9'3'83'0,"-6"6"-2"0,-10 9-2 16,-3 4-2-16,-13 13 7 0,-4 6 3 15,-27 22 0-15,3-2 8 0,3 3 0 0,-2-5-5 16,-2 3-6-16,3-4-5 0,1 2-8 0,22-19 2 16,-23 17-6-16,3-2-5 0,19-18-7 0,-1 1-1 0,3-1-4 15,-1 0-7-15,1-2-3 0,3-1-4 0,0-2-6 16,12-9-2-16,0 5-7 0,4-3-21 0,-2 2-14 16,1 2-14-16,-2 8-14 0,9-9-20 0,4 3-21 15,1 3-26-15,2-1-10 0,3 3-87 0,-1-3-221 16,7 1 99-16</inkml:trace>
  <inkml:trace contextRef="#ctx0" brushRef="#br0" timeOffset="53608.9202">20880 9873 67 0,'-135'9'121'0,"9"0"-19"0,-9 4-6 0,2 5-11 16,-6 0-8-16,-2 6-3 0,-2 2-12 0,-5-4-7 15,0 1 2-15,7 1-7 0,3-1-17 0,4 3-6 16,2-2-12-16,8 2-4 0,8 1-17 0,10-2-22 16,9 5-29-16,10 1-5 0,27-8-69 0,-21 12-139 15,28-9 61-15</inkml:trace>
  <inkml:trace contextRef="#ctx0" brushRef="#br0" timeOffset="53935.0731">21631 11769 138 0,'-91'-30'128'0,"-4"3"-23"0,3 0-12 0,-7 7-28 16,0-2-5-16,-7 2-17 0,-5 4-17 15,-3 3-18-15,-2 9-12 0,-3 5-5 0,1 7-16 0,0 3-12 16,-3 9-17-16,1 10-36 0,-2 11-97 0,3 1 44 15</inkml:trace>
  <inkml:trace contextRef="#ctx0" brushRef="#br0" timeOffset="54327.2775">21969 15027 234 0,'-24'-28'300'16,"-7"-9"-33"-16,-3 2-28 0,-6-1-23 0,-3 4-20 0,-8 2-24 15,-4 0-18-15,-26-12-31 0,-8 5-19 0,-5-3-25 16,-3 3-12-16,-6 1-16 16,-11 0-23-16,-6 0-15 0,-17 0-15 0,-10-5-18 0,-6 1-11 15,-13-5-15-15,-14 1-9 0,-10-2-13 0,-9-3-6 16,-3-6 11-16,-13-1-3 0,-3 0-1 0,-1-4-8 0,-2 0 12 16,0-7 1-16,10 1 10 0,7 1 5 15,8-4 11-15,12-3 2 0,10-6 6 0,13-3-3 16,13 1 0-16,18 0 14 0,16 5-13 0,18 5-7 15,16 5-28-15,32 23-37 0,6 6-72 0,4 1-188 16,14 12 84-16</inkml:trace>
  <inkml:trace contextRef="#ctx0" brushRef="#br0" timeOffset="54658.6969">18452 16026 85 0,'-46'-40'168'0,"0"-2"-13"0,-19-21-22 0,4-1-10 16,21 17-13-16,-19-24-9 0,4 1-2 0,-3-5-15 16,3-2-11-16,5 3-1 15,-3-5-3-15,0 2-10 0,-1-4-11 0,4-5-12 0,-2-1-21 16,3 1-21-16,1 4-8 0,-1 2-27 0,3 4-16 0,14 26-24 16,-4 0-8-16,0 3-25 0,1 1-58 0,-2 7-185 15,6-2 81-15</inkml:trace>
  <inkml:trace contextRef="#ctx0" brushRef="#br0" timeOffset="61685.5565">9809 12049 16 0,'0'-6'62'0,"1"0"-11"0,3 1 2 0,-3-1-7 16,3 1 4-16,-4-3-2 0,4 2-2 0,-4-1-7 16,1 0 4-16,2 0-8 0,-2 0 5 15,-1-1-3-15,0 2-5 0,0-1 0 0,3-1-1 0,-3-2-11 16,0 3 11-16,0-2 5 0,-3-1-10 15,3 3 3-15,-4-5-8 0,-1 3 5 0,1-2-4 0,-2 2 4 16,-2-1-22-16,2 0 6 0,-2 0 8 0,-2 0 6 16,-5 1-10-16,-2-3 0 0,1 2-2 0,-2 1 2 15,1-1-3-15,-3 5 1 0,-7-4-7 16,5 3 6-16,2 3-4 0,-1-2 6 0,0 3 2 0,0-1-2 16,-6 3 4-16,4 0-6 0,2 0 0 0,0 2 4 15,-10 1-2-15,11 2 0 0,-7 1 5 0,5 3-1 16,-3 1-3-16,0 3 3 0,2 1 0 0,7 0-6 15,1 0 7-15,2 0-11 0,0 0 5 0,4 0-3 16,1 2-3-16,1 0 5 0,3 0-2 0,0 1 0 16,5 1-1-16,3 0-3 0,1 0 10 0,3 1 6 15,2-3-15-15,4 4-9 0,2-4 14 0,4 1-14 16,-3-5 6-16,7 1-3 0,1-1 5 0,2-1-2 16,4-2-1-16,-2-2-4 0,1 2 5 0,2-5 4 15,0-1-5-15,-1-1 2 0,4-5-1 0,-3 0 3 16,1 0-8-16,0-1-3 0,-2-3 2 15,-3-1 3-15,-1 0-5 0,-3-2 3 0,-7 3 4 0,0-3-2 16,-5 1 2-16,1-2-2 0,-8 2 5 0,3-1-4 16,-7-2 6-16,3 1 1 0,-5-2-4 0,-3-3-1 15,-4 0-1-15,0-1-1 0,-4-6-1 0,0 6 2 16,-6-3-7-16,2 0 5 0,-1 1 6 0,2 4-4 16,-4-5-4-16,2 5-15 0,2 4 2 0,-3-2-15 15,1 3-10-15,3 0-16 0,0 1-19 0,-5 5-13 16,10 1-10-16,-4 2-77 0,3 2-189 0,-2 2 83 15</inkml:trace>
  <inkml:trace contextRef="#ctx0" brushRef="#br0" timeOffset="62188.8567">9484 12065 11 0,'-3'-2'66'0,"-1"1"0"0,4 1-11 16,0 0-5-16,-10 0 1 0,10 0-13 0,-7 3-2 16,2 4 1-16,1 3 1 0,-2 6-1 0,-3 3 15 15,1 4-11-15,3 5 8 0,0 1-15 0,-1 2 6 16,3 0-11-16,-2 1-8 0,1 1 6 15,4 2 6-15,-1-1-9 0,-2-2-1 0,6 0 1 0,-3 3 4 16,-3-4-21-16,1-1 8 0,4 0 12 0,2-2-9 16,-4 0-2-16,0-9-2 0,0 0-3 0,1-2 0 15,-1-3-3-15,0-1 1 0,3-3-2 0,-3-1-2 16,0 1-1-16,0-3-6 0,1-1 2 0,-1 3-10 16,0-3-13-16,3-2-5 0,-3 1-5 0,0-1 4 15,0-4 3-15,0 4-3 0,0-4-6 0,0 0-9 16,0 0-5-16,0 0-8 0,0 0-60 0,0 0-125 15,0 0 55-15</inkml:trace>
  <inkml:trace contextRef="#ctx0" brushRef="#br0" timeOffset="62359.1755">9350 12700 2 0,'-33'17'32'0,"0"-2"-2"0,0 1 0 15,-2-2-1-15,3 0-3 0,1-1 2 0,2-2-6 16,1 0-5-16,10-4-1 0,-2 1 1 0,3-1-16 16,4-1-13-16,3-1-28 0,0 1-43 0,2 0 19 15</inkml:trace>
  <inkml:trace contextRef="#ctx0" brushRef="#br0" timeOffset="62609.0971">9625 12758 50 0,'5'11'76'0,"0"2"-7"0,4-1-3 15,0 5-4-15,3-3 3 0,-2 1-18 0,0 0-1 16,4-1-8-16,-2 0 0 0,2 2-8 0,0-3 2 15,5 5-2-15,-6-2-3 0,3-2-10 0,-3-1-13 16,1 0-17-16,-1-1 1 0,-4-5-13 0,6 3-12 16,-6 2-13-16,3-5-44 0,-3 3-101 0,-3-1 45 15</inkml:trace>
  <inkml:trace contextRef="#ctx0" brushRef="#br0" timeOffset="63187.7209">9964 12568 42 0,'12'1'56'0,"1"2"-14"0,3 0 4 0,-1 1-8 16,4 0-6-16,-1 1 6 0,1 0 0 0,4 0 2 15,-2 2-1-15,0-4-8 0,5 6-5 0,-1-2 1 16,-3 0-9-16,5-1 13 0,1 0-4 0,-1 1-10 0,1 0 0 15,0-2-3-15,2 4-4 0,2-3 1 0,2-1 1 16,-1 1-3-16,3-3 0 0,1 2-1 0,4-1 0 16,10 1-5-16,-14-1 3 0,3-1 0 0,0-1 0 15,11 2 0-15,-13-2 1 0,0 0-1 16,17 1-4-16,-4-1 2 0,-12 1 2 0,0-1 0 0,2 2-2 16,9-1-6-16,-10 1 2 0,-2-3 2 15,0 1-4-15,2-2 4 0,2 2 2 0,-6-1-8 16,1 0 1-16,-2 2 3 0,0-2 7 0,1 0-6 15,-3-1-2-15,-1 1 1 0,0-4 1 0,-1 3 2 0,-2 0 1 16,-1 0 1-16,-1 0 0 0,-5-2-6 0,1 2 9 16,-4-1 3-16,-1 0-3 0,2 1-2 0,-5 0-4 15,-2 0 10-15,-1 0-11 0,-2 0 7 0,-2 0 3 16,0 0 8-16,-8 0-2 0,11 0 3 16,-8-1 3-16,-3 1 5 0,9 0-3 0,-9 0-21 0,5-2 12 15,-5 2-6-15,0 0-15 0,6-2-24 0,-6 2-26 16,0 0-34-16,0 0-48 0,0 0-149 0,0 0 67 15</inkml:trace>
  <inkml:trace contextRef="#ctx0" brushRef="#br0" timeOffset="65884.1305">11179 12544 55 0,'13'5'54'0,"5"-1"5"0,0 1-3 16,1 1 2-16,4-1 0 0,4 1-10 0,2 1 2 15,-1-2 0-15,4-1-4 0,3 2 0 0,-1 0-4 16,1-2-6-16,0 0 1 0,4-1-12 0,-1 2 1 15,2-1 1-15,12-2-6 0,3 2 7 0,0-3-9 16,-1 2 3-16,1-1-6 0,2-4-3 0,2 2 8 16,1-2-8-16,2-2-1 0,0 2-3 15,-2 1 9-15,0-2-9 0,-2-1-2 0,-1-1 3 0,-3 0 2 16,-3 1-7-16,5 0 1 0,-6-1-1 0,-13 2-5 16,-1 2 11-16,1 0-8 0,1-1 4 0,-5 0-10 15,3-4 6-15,-6 6 9 0,-1-1-6 0,0-1-6 16,1 2 9-16,-10 0-9 0,11 0 2 0,-4 0-10 15,1 0 5-15,0 2 6 0,-1-2-2 0,0 2 3 16,2-2-3-16,-7 1 1 0,6-1 4 0,0 1 2 16,3 0-8-16,-3-1 1 0,-5 3 5 0,6-2-12 15,-6 0 5-15,7-1-6 0,-4 2 15 0,1 1-15 16,3-3 8-16,-3 1 1 0,-4 0-4 0,3 1-8 16,-4-1 24-16,5 0-11 0,-5 0-1 0,2-1 0 15,4 0-4-15,-6 1 6 0,5-2-3 0,-7 1 4 16,2-1-5-16,-3 1 6 0,0 0-3 15,0 0-9-15,-6-1 10 0,1 1-7 0,-4-1 10 0,2 1-5 16,-6-2 1-16,3 2-1 0,-1-2-6 0,-3 0 5 16,-1 1-1-16,-4 1-1 0,14 0 5 0,-14 0-4 15,5-2-10-15,-4-3-28 0,-1 5-26 0,-1-4-17 16,1 4-73-16,-8-6-166 0,-3 2 73 0</inkml:trace>
  <inkml:trace contextRef="#ctx0" brushRef="#br0" timeOffset="66386.9729">13615 12348 65 0,'6'3'71'0,"3"3"-4"0,3-1-5 0,-2 1-4 0,3 1 5 15,2 2-11-15,0 2-11 0,0-1 2 0,1 2 7 16,1-3-5-16,-2 2-11 0,-1 2 6 16,-1-1-7-16,0 2 10 0,2 0-6 0,-2 0 6 0,-3-1-15 15,0 0 12-15,2 2-18 0,-3-2 0 0,-1-2 7 16,0 0-4-16,-1-2-2 0,-1 3-6 15,1 1 4-15,0-1-1 0,-4 1 2 0,3-6-6 16,-5 4-2-16,5-3 0 0,-4 0 8 0,2 0 2 0,-4 0 3 16,1-1-6-16,-2 2 8 0,-2-2-5 0,3-1 4 15,-1-1-6-15,-3 2 5 0,0-1 2 0,-1 1-2 16,0-1 2-16,-5 0 5 0,2 0-9 0,-5 1 3 16,1 0-1-16,-4-1 0 0,0 0-10 0,-1 1 19 15,-6-1-11-15,4-2-2 0,-8 1 1 0,8-3-1 16,-3-1 1-16,3 1 0 0,-3 2-2 0,3-1-1 15,0-1-2-15,1-2-3 0,2 2-3 0,4-1 1 16,2-1-2-16,1 0-10 0,1 0-7 0,3 0-18 16,5 0-11-16,-10 0-13 0,10 0-10 0,-8-3-16 15,8 3-11-15,-1-3-1 0,1 3-11 0,0 0-11 16,5-9-14-16,1 6-79 0,1-4-214 0,2 0 94 16</inkml:trace>
  <inkml:trace contextRef="#ctx0" brushRef="#br0" timeOffset="73173.038">14047 12346 15 0,'0'-3'33'0,"0"3"-2"0,0 0 4 16,-1-6-6-16,1 6-2 0,0 0-3 15,-2-8-2-15,2 8 0 0,-1-5-1 0,0 4-2 16,1 1-2-16,-4-2-4 0,4 2-2 0,-5-4-2 0,1 0-4 16,4 4 4-16,-9-2 1 0,5 1-5 0,-1-1 1 15,5 2-1-15,-14 0-3 0,8 0 0 0,-2-1-3 16,0 1-2-16,-3 0 3 0,11 0 7 15,-13 1-3-15,-1 1-1 0,5-4-4 0,0 5 5 0,-4-2-3 16,4 4 1-16,-1-3 2 0,2 2-8 0,1-4 3 16,-3 3 2-16,-1 2-2 0,0-1 8 0,1 0-4 15,-1 0-1-15,0 3-1 0,1-2 7 16,1 2-5-16,0-2-1 0,0 1 6 0,1 2-7 16,-2-3 5-16,2 3 2 0,3-1-2 0,-4 0 8 0,4 2-10 15,-4 0-1-15,4 0 4 0,0 0 0 0,-1 2 3 16,0-1 3-16,0 5 1 0,-2 0-3 0,5-1 1 15,-1-2-6-15,-1 3 2 0,3-2-2 0,0-1 2 16,-1 3-8-16,3-3 9 0,3 1-2 0,-3 0 2 16,2-2 2-16,-2 1-3 0,4 1 0 0,0-1 11 15,2 3-2-15,0 1-1 0,4-4 4 0,-3 3-13 16,1-4 8-16,1-2-7 0,2 5-4 0,1-3 8 16,-3-1-4-16,4-3 3 0,-3 2-2 0,4 0-1 15,-4-1 3-15,2-2-3 0,1 1 1 0,-2-1 1 16,2-2 0-16,-2 0 7 0,1 0 5 0,-1 0-13 15,2-2 5-15,-3 0 0 0,3 0-6 0,-3-1 1 16,-1-2 2-16,4 2-7 0,-4-2 7 0,-1-2-2 16,-1 3-3-16,1-2 6 0,0-1-8 0,-3 2 2 15,1 0 2-15,-1-1 3 0,-1-2-8 0,0 2-1 16,0-1-2-16,-2 0-8 0,1-2-6 0,-2-1-7 16,2 0 3-16,-3-1-10 0,1 0-5 0,0 2-10 15,-1-5-16-15,0 3-10 0,0-4-49 0,0 1-127 16,-1 0 55-16</inkml:trace>
  <inkml:trace contextRef="#ctx0" brushRef="#br0" timeOffset="73703.1262">13951 12403 17 0,'-9'17'48'0,"2"0"1"16,0 2-5-16,-2 4 1 0,0 2-11 0,-1 1 19 15,2 1-6-15,-1-1 1 0,-2 2 0 0,1 0-3 0,-1-2 0 16,1 4-2-16,0-3-2 0,1 1-9 15,0 0-5-15,0-1 2 0,0 1-2 0,4-3-2 16,-5 2 1-16,5 0-5 0,-3 2 4 0,0-4-3 16,-2 5 0-16,5-4 5 0,-4 1-15 0,1-1-2 15,2 0-2-15,-2-1 3 0,3-7-3 0,0 1 0 16,1-2-2-16,-1 1 9 0,-2-2-11 0,3-3 8 16,1-1-1-16,-2-1-7 0,1 1 3 0,2-2-3 15,-2-3 2-15,1 2-17 0,1-2 2 0,-2-2-1 16,3 0-20-16,-1 1-4 0,1-3-4 0,0 1-5 0,1-4-10 15,-3 3-15-15,3-3-52 0,0 0-130 0,-4-10 57 16</inkml:trace>
  <inkml:trace contextRef="#ctx0" brushRef="#br0" timeOffset="74042.2442">13501 12327 44 0,'-14'35'77'0,"-4"10"1"0,2 5 4 0,-5 4-12 15,-2-2 3-15,4 2 2 0,-4 2-9 0,0-2-8 16,0 1-1-16,1-2-5 0,3-2-4 16,2-4-1-16,0-1 0 0,5-10-9 0,3-2-7 15,-1-1-9-15,5-4 1 0,-2 1 6 0,1-3-7 0,2-6-16 16,3-2-11-16,0-1-18 0,1-1-11 0,0-6-6 16,0 1-12-16,1-1-4 0,2-2-7 0,-1-2-8 15,1-2-47-15,2-5-126 0,0 2 56 0</inkml:trace>
  <inkml:trace contextRef="#ctx0" brushRef="#br0" timeOffset="74322.8444">13638 12526 45 0,'-24'52'81'16,"1"-1"-9"-16,-1 1 4 0,3-3-8 0,2-1 8 16,2 0-28-16,3-5-2 0,5-8-5 0,-1 1 0 15,4-1-9-15,3-1-17 0,0 0-9 0,3-5-7 16,6-1-13-16,0-1-16 15,5-4-10-15,-2-5-15 0,5-3-30 0,4 2-92 0,3-6 42 0</inkml:trace>
  <inkml:trace contextRef="#ctx0" brushRef="#br0" timeOffset="91036.2308">20302 11226 14 0,'2'-21'54'0,"2"-4"-7"0,0-2 0 0,-4 2-7 0,0 0 1 15,-1 6 3-15,-2 0-3 0,3 0-6 0,-5-1-1 16,-3-6-2-16,3 8 3 0,-5 0-6 15,1 1 1-15,0-1-2 0,-8-3-3 0,3 7-3 16,0-2 1-16,-4-1 6 0,2 5-8 0,-1 2 3 0,-2-2 2 16,0 4-4-16,1 2-1 0,-9 0-4 0,5 2 1 15,-6 2-3-15,-5 2-1 0,6 0-3 0,-5 7 3 16,2 0-1-16,-1 3-1 16,0 4-1-16,3 0-1 0,2 2 8 0,2 5-9 0,4-2 3 0,3 1-5 15,2 2-1-15,3 1 1 0,1 3-1 0,4 0 7 16,1-2-7-16,2 3 2 0,4 0-1 0,-1-3-7 15,6 2 8-15,0-2-6 0,3 2-2 0,3 0 6 16,-2-7-5-16,3 3 6 0,0-6 0 0,6 4-6 16,4-3 0-16,-7-4-1 0,7 1 5 0,4-1-1 15,-7-5 3-15,0 1-3 0,3-5-6 0,1-3 6 16,-2 2 0-16,1-3-1 0,-1-4 4 0,0 3 0 16,-3-5-1-16,0-4-5 0,3 2 3 0,-2-4 0 15,-3-3-1-15,-2 1 4 0,4-5-5 0,-6 4 1 16,1-8-3-16,-4 5 7 0,0-8-3 0,-4 7-1 15,2-5-1-15,-2-2 4 0,-3 0-10 0,0 7 8 16,-2-6-1-16,-4 6-5 0,0 2 9 0,0-3-6 16,0 2-2-16,-3 1 2 0,0 3-5 0,-4-2-1 15,2 3 5-15,-2 1-4 0,0 5 5 0,-4-3-6 16,-1 5-1-16,-1-1 3 0,-1 5 6 0,0 1-6 16,-2 1-5-16,-3 2 8 0,6 3-8 0,-3 1 4 15,4 0-4-15,4 1 0 0,-1 2-4 0,4-2-4 16,4 2-2-16,2 0 1 0,2 2 2 0,1-1 8 0,3 0-5 15,2 0 3-15,2 1 5 0,5 2-1 0,-3-8 1 16,2 5 2-16,2-2 3 0,-3-3-2 16,2-2-4-16,-1-1 6 0,-2-2-3 0,1 0 16 15,-2-2-7-15,0 0 0 0,-3-1-3 0,0-3-3 0,-1 0 0 16,-3-2 1-16,-1 2-14 0,-4-4-11 0,0 3-1 16,-3-4-27-16,-5 4-15 0,-8-1-69 0,3 4-146 15,-15 2 66-15</inkml:trace>
  <inkml:trace contextRef="#ctx0" brushRef="#br0" timeOffset="98637.6149">18557 11461 29 0,'-5'-3'44'15,"-3"1"-11"-15,2 2 2 0,-2-2-1 0,-1 1-7 16,0 1-3-16,2 0-3 0,-5 2 2 0,3-1-9 15,0 2 2-15,-1 0-5 0,1 0 3 0,-1 0-2 16,1 2 1-16,1 0 0 0,-1 1-5 0,0 1-2 0,4 1 0 16,-2 0-6-16,3 1 0 0,-1 1-9 15,2-3 3-15,-1 4-3 0,4-1-6 0,-1 1-14 0,1 0-2 16,1-1-17-16,2 1-51 0,-2 0 23 16</inkml:trace>
  <inkml:trace contextRef="#ctx0" brushRef="#br0" timeOffset="101034.171">10066 12122 2 0,'0'0'3'0,"0"0"5"0,0 0-3 0,-3-4-1 16,3 4-1-16,0 0 2 0,0 0-6 0,0 0 4 16,0 0-3-16,0 0-3 0,-1-5-3 0,1 5-5 15,0 0 4-15</inkml:trace>
  <inkml:trace contextRef="#ctx0" brushRef="#br0" timeOffset="103363.266">9914 11998 4 0,'0'0'4'0,"-3"-4"0"0,3 4-1 0,0 0-1 16,-4-3 0-16,4 3 2 0,-1-3 4 0,1 3-4 0,0 0-1 15,-6-2 0-15,6 2-5 0,-4-4 2 16,1 0 3-16,3 4-3 0,-6-5 2 0,2 3 0 15,3 0-2-15,1 2 0 0,-9-6-1 0,8 3 1 16,-3 1-4-16,0-1 7 0,0 1-6 0,3-1 7 0,-3 0-4 16,0-1 0-16,4 4 2 0,-5-6 1 0,0 2 0 15,1 3-1-15,0-1 1 0,2-2-2 0,-2 0 2 16,0-1-2-16,-1 2 0 0,1-2 2 16,-3 0 0-16,1 1-3 0,1-1 0 0,0 1 6 15,1-1-5-15,-6-3 0 0,5 3 2 0,-3-2 0 0,1-1-6 16,-3 2 7-16,2 0-3 0,-1-1-3 15,-1 0 5-15,1-2-1 0,-2 4 1 0,2-2-3 0,-2 0 5 16,1 0-7-16,-3 0 2 0,4 1 3 16,-4 0 0-16,-1-1-3 0,4 1 3 0,-7-3-4 0,7 2 2 15,-3 1-1-15,-2-1 0 0,3 1 2 0,0 0-2 16,0 1-3-16,1-1 9 0,-3 1-4 0,2-2 13 16,2 3-6-16,-2 1 1 0,1-3-7 15,-3 0 1-15,4 3-3 0,-2-3 3 0,-2 2-1 16,4 0 2-16,-3-1 1 0,4 3-1 0,-5-2-4 0,1 1 2 15,2 0-2-15,-2-2-4 0,0 2 2 0,-1-1 5 16,-4 1-5-16,2 0 1 0,2 2 0 0,-1-2 0 16,3 3 1-16,-1-3-2 0,-1 1-3 15,1 0 3-15,-1 1 1 0,0 0 5 0,1-2-10 0,3 3 2 16,-3 0 5-16,1 0-2 0,-1 0 0 0,0 0 0 16,0 2 0-16,3-2 2 0,-1 2-7 0,-1-1 5 15,-1 1-2-15,2 1 7 0,-1-1-6 0,1 1-1 16,-1 0-2-16,-1 0 5 0,2-1 0 0,1 2-4 15,-2 1 4-15,1 0-2 0,-1-1 2 0,-1 3-3 16,3-1 0-16,0-1 5 0,-3 4-3 0,2-3-3 16,-1 2 7-16,-2 1-5 0,1 0 3 0,-2 3 1 15,1-2-2-15,0 0 6 0,1 1-4 0,-1 0-2 16,1 0 1-16,4-1 1 0,-1-2-3 0,1 6 4 16,-1-5-6-16,1 3 3 0,1-4 3 0,1 4 0 15,-1 1 2-15,-1 2 0 0,1-1-4 0,2 3 4 16,-2-2 0-16,0 2 2 0,4 0 0 0,-2 1-3 15,0 2 0-15,1 5 4 0,-3 0-4 0,3-1 3 16,0 2 3-16,1-1-1 0,3 5-3 0,-3-3 2 16,3 4 1-16,2-3 7 0,-5 2-4 0,7 4 4 15,-2-5-3-15,-1 2 2 0,5 1-3 0,-2-1-3 16,3 0 3-16,2 1-5 0,-2-2 7 0,1 1-9 16,2-1 5-16,2-1 2 0,-1 2-2 0,2-4-7 15,3 0 7-15,-1-1 1 0,0 0-4 0,2 0 5 16,1-4-5-16,1 4-9 0,4-3 6 0,-3-2 1 15,2 1 0-15,0-1-3 0,1-4-1 0,0 2 6 16,-2 0-5-16,2-2 2 0,2 2-6 0,-7-3 1 16,2-4 2-16,-2 1 1 0,-2-1 0 0,4-1 2 15,-1 0-2-15,-1 0-3 0,-1-1 0 0,3-1 0 16,-1-1 6-16,2-1-5 0,1 2 3 0,6-6 5 16,-1 3-5-16,1-2-5 0,-6-4 5 0,1-1-3 15,7-1 4-15,-7 1-4 0,6-5 1 0,0 1-6 0,-1-5 3 16,4 6-10-16,-2-6 6 0,-1 1-7 15,0-1-1-15,-1 0-6 0,-1 0 0 0,-2-2-2 16,-6 5-4-16,5-3-2 0,-6 0-6 0,-1 1-6 16,4-1 1-16,-3 0-25 0,-1 1-68 0,-1-3 32 15</inkml:trace>
  <inkml:trace contextRef="#ctx0" brushRef="#br0" timeOffset="112764.115">18681 10697 43 0,'0'0'83'0,"-5"-2"2"0,2 0-6 0,3 2-6 16,0 0-5-16,-2-3-25 0,2 3 5 0,0 0-1 15,0 0-1-15,0 0-14 0,0 0 4 16,0 0-2-16,0 0-15 0,0 0 13 0,0 0 10 0,1 10-1 16,3-6 5-16,9 2-4 0,3 1 7 0,0 2 16 15,13 4-8-15,3-4 4 0,6 2-2 0,20 2-3 16,3 0-3-16,30 3-5 0,-27-8-2 0,2 0 1 15,26 4-7-15,-30-2-5 0,4 2 0 0,-1-4-1 16,-1 1-6-16,-4 1-2 0,-1-3-3 0,-4 2-4 16,-5 1 3-16,-15-4-1 0,1-2-8 0,-4 0 1 15,-1 4-13-15,-4-1-18 0,-7 0-27 0,1 0-34 16,-3 3-40-16,2 9-138 0,-10 6-277 0,-5 3 123 16</inkml:trace>
  <inkml:trace contextRef="#ctx0" brushRef="#br0" timeOffset="128061.4051">4003 7311 26 0,'0'13'43'16,"-1"0"-6"-16,-2 2 3 0,-2 2 3 0,4 1 4 16,-4 6-8-16,0 2 2 0,-3 4 7 0,0-1-7 15,-3 16 3-15,1 0 4 0,-1 2-14 0,0 5-6 0,-1 1 1 16,-1 1 2-16,3 3-8 0,1 2-1 15,-1 23-5-15,1-27 6 0,4 1-8 0,-1-2-2 16,1 30-2-16,2-31-6 0,2 1 4 0,2 3-3 16,-1 0-1-16,4-2-3 0,1-1 5 0,1-1-10 0,2-2 2 15,4-5-4-15,-3 0 1 0,-3-11 8 16,1 0-5-16,2-1 2 0,-1-4 3 0,0-1 0 16,1-3-5-16,-2 0 5 0,1-9 5 0,-3 0-7 15,-1-5 0-15,0 0 2 0,2-1-1 0,-2 0-1 0,-3-3 4 16,2-2 2-16,-2-1-2 0,2 0-1 0,-2-2 9 15,2 1 9-15,-2-2 1 0,-1 2 8 16,0-4 5-16,0 0 1 0,1 4-1 0,-1-4-6 16,0 0-10-16,0 0 4 0,0 0-6 0,0 0-12 0,-2-11-7 15,-1 5-8-15,2 0 0 0,-2 0-8 0,2 1-6 16,-3-5-3-16,4 1 1 0,-5 0-3 0,5-1 5 16,-3 0-6-16,1 1 0 0,0 2 8 0,2-3 1 15,-2 3-2-15,2-2-13 0,0-3-7 0,2 2-5 16,0 0-20-16,3-3-48 0,-1-2-122 0,-2 4 54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3:45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14919 9083 65 0,'0'0'78'0,"-2"-6"-11"0,2 3-5 16,0 3-2-16,-1-7-10 0,1 4 4 0,0 3-9 15,-1-7 1-15,-1 4-6 0,2 3-2 0,-1-8-3 16,1 4 3-16,0 4-11 0,-1-7-9 0,2 1 2 16,-1 3-3-16,0-5-3 0,3 2-1 0,-1 1 2 15,0-2-5-15,0-2 2 0,1 3-3 0,0-3-1 16,1-2 4-16,1 0-6 0,1-1 5 0,0 3-7 15,4-5-1-15,-2 5-1 0,-2-4 7 0,-1 6 0 16,3-3-8-16,-2 2 7 0,1-1-9 0,-3 4 2 16,2 0 3-16,-5 0-2 0,5-1-1 0,1-1 2 15,-1-3-3-15,2 0 4 0,4-1-6 0,2 0 4 0,0-3-4 16,1 3 4-16,-2 0-2 0,3 0 6 0,-1 1-8 16,-1-2 3-16,2 2 0 0,2 0-2 15,-2 1-1-15,1 1 10 0,1 0-12 0,-1 2 2 16,2-3-2-16,-1-1 7 0,1 2-4 0,3 0 1 0,-3-1-1 15,7-2 4-15,-5 4 1 0,-1-1-6 0,1 2 1 16,-2-1-3-16,-1-2-1 0,5 3 7 0,-4 0-3 16,1 0 3-16,-1 1-2 0,0-2-3 0,1 1 4 15,1 2-2-15,0 0-2 0,-3 2 0 0,1-2 5 16,2 0 2-16,-2 2-2 0,2-1 2 0,-1-1-4 16,1 1 1-16,0 3-1 0,-1-1-1 0,-1 1 5 15,2 0-7-15,-3-1 3 0,0 1-4 0,5 0 1 16,-5 1 3-16,1 0-2 0,-5 2 6 0,0 1-7 15,4-1 4-15,1 0-1 0,-2 1 3 0,2-1 0 16,0 3-5-16,-3-2-1 0,1 2 2 0,3 1 0 16,-4 2 3-16,2-3 2 0,-2 3-7 0,0-1 4 15,1 1-3-15,1 0 4 0,-4 1-3 0,2 0 2 16,0 3-2-16,0-3 2 0,0 3 1 0,0-1-1 16,2-1 2-16,-3 1-1 0,1-1-4 0,-1 2 10 15,-1-1-8-15,1 0 3 0,0 0-6 0,0 0 3 16,-2 0 0-16,1 0-7 0,-1-3 9 0,-1 4-5 15,2-3 5-15,-3-2 2 0,0 1-2 0,-1 0-1 16,-2-1 1-16,3 0-1 0,-2 1 0 0,3 0-4 16,-2-2 4-16,-1 0-4 0,-1 2 6 0,0-2 0 0,0 2-9 15,0-2 15-15,-2 0-12 0,0-1 7 0,0-2-6 16,-1 0-3-16,1 0 3 0,-4 1 2 16,4-1 5-16,-2 0-7 0,-1-1 5 0,0 0-7 0,1 1 5 15,-1-2 0-15,1 0 1 0,-4-2-2 0,3 3 0 16,1-1 2-16,-4-2-3 0,2 3-4 0,-2-3 8 15,3 4-10-15,-3-4-6 0,4 3 9 0,-4 0-11 16,0-3 11-16,4 3-15 0,0 0 2 0,-4-3-5 16,4 4-9-16,-2 0-3 0,-2-4-11 0,3 4-8 15,-2-2-8-15,2 1-42 0,-3-3-111 0,3 3 49 16</inkml:trace>
  <inkml:trace contextRef="#ctx0" brushRef="#br0" timeOffset="794.5683">16425 8819 22 0,'4'4'17'0,"2"0"3"0,-2 2-12 0,1 0 6 16,1-3 1-16,-1 6-5 0,0-2-3 0,-1-1 2 16,1 2 1-16,-1-3-5 0,-1 0 1 0,1 2 0 15,0-2-9-15,-1 2-22 0,-1 0-26 0,0 0 12 16</inkml:trace>
  <inkml:trace contextRef="#ctx0" brushRef="#br0" timeOffset="1445.7174">16424 8751 51 0,'0'0'58'0,"0"0"-8"0,4 16-3 0,-1-7 1 16,-1 2 2-16,3 5-9 0,-1 3-4 0,0 0 3 15,1 5-5-15,-1 2-3 0,0-1 2 0,-1-1-4 16,2-6-1-16,-1 2-1 0,1-1-9 0,-2 0-2 16,2-3 0-16,0-3-11 0,-1 2 12 0,2-6-3 15,-2 1 2-15,0 1-11 0,3-4 9 0,-4-1-3 16,0-3-1-16,2 3 2 0,1-4 1 0,-1-1 6 16,2-1-2-16,-7 0-5 0,12-9-8 0,-4 4 11 15,1-3-3-15,-2 0-3 0,-1-1 3 0,4-4-6 16,-2-3 2-16,-3-2-6 0,4 2 9 0,-1-2-8 15,-3 0 5-15,1-2-3 0,-2 2-1 0,0 0 4 16,-1-3-5-16,-1 2-4 0,3-1 0 0,-1 5 4 16,0 1-3-16,-2-3-1 0,1 8 1 0,-2 0-2 15,0-2 7-15,1 7 0 0,-1 0-7 0,-1-2 12 16,0 6-12-16,1-2 2 0,-1 2 1 0,0 0-2 16,0 0 3-16,-4 19 0 0,2-8-6 0,-1 2 9 15,1 3 3-15,2 0-9 0,-3 3 4 0,2 0-6 16,0 6 3-16,2-6-2 0,0 0 8 0,2-2-10 15,-1 1 4-15,2-2 2 0,0-3-2 0,0-1 3 16,0-2-2-16,-1 0 7 0,4-2-4 0,-3 1 1 16,0-3-3-16,1-2-2 0,-1 1 3 0,-1-3 7 15,2 0 13-15,0 1-20 0,-1-2 13 0,-4-1 12 16,11-1-9-16,-5-2-3 0,4-3 4 0,-3-2-4 16,0-2 1-16,6-2-2 0,-4-1-12 0,0-3 1 15,-4 6-2-15,0-2 1 0,-1-1-8 0,-3 2-21 0,2-2-31 16,-3 5-5-16,-3-3-9 0,3 3-20 0,-1 0-71 15,-2 4-173-15,-3 0 76 0</inkml:trace>
  <inkml:trace contextRef="#ctx0" brushRef="#br0" timeOffset="1671.6726">16898 9118 35 0,'0'4'57'0,"1"3"0"0,-1 0-7 0,2-1-4 16,-1 1-4-16,0-3-18 0,0 1-12 0,-1-3-26 15,0-2-3-15,2 5-32 0,-2-5-53 0,0 0 24 16</inkml:trace>
  <inkml:trace contextRef="#ctx0" brushRef="#br0" timeOffset="1857.2804">17017 8831 25 0,'-4'11'51'16,"3"1"-12"-16,-3 5-19 0,0-1-32 0,-1 1-9 16,4 0-22-16,-3-2 9 0</inkml:trace>
  <inkml:trace contextRef="#ctx0" brushRef="#br0" timeOffset="2101.0524">17335 8885 124 0,'0'0'114'0,"0"0"0"0,0 0-18 0,0 0 0 16,-1 14-10-16,1-7 0 0,-1 3-11 15,-1 2-10-15,0 7 5 0,-2-1 0 0,-1 5-18 0,2 5 6 16,1-2-13-16,-3 0-2 0,0-1-2 0,2 1-14 15,0 1-17-15,2-8-27 0,-3-1-16 0,3-2-21 16,-1 0-14-16,2 0-21 0,-2-5-80 0,1-2-183 16,0-2 82-16</inkml:trace>
  <inkml:trace contextRef="#ctx0" brushRef="#br0" timeOffset="2331.9434">17383 8819 33 0,'8'1'109'0,"5"1"-3"0,-1 1-9 16,0 1-6-16,4 2-15 0,3-2-6 0,-6-1-9 15,5 3 1-15,-2-1-13 0,4 0 5 0,-8 0-18 16,6 1-16-16,-3 2-16 0,-2-2-11 0,-2 2-24 15,-3-2-14-15,1 3-20 0,-3 1-55 0,-4 0-130 16,-2 0 57-16</inkml:trace>
  <inkml:trace contextRef="#ctx0" brushRef="#br0" timeOffset="2518.3743">17359 9118 19 0,'4'4'85'0,"0"-1"13"15,1 3-4-15,2-2 0 0,4-3-3 0,-2 2-12 16,1 5-5-16,3-6-8 0,-3 2-6 16,2-2-10-16,-1 1-2 0,0 0-14 0,-1 1-14 15,1-1-22-15,-3 2-10 0,1-3-12 0,1 3-18 0,-4-1-16 16,2-1-18-16,-1 1-41 0,-2-3-126 16,1 1 56-16</inkml:trace>
  <inkml:trace contextRef="#ctx0" brushRef="#br0" timeOffset="2694.7208">17696 9139 65 0,'0'0'99'15,"0"0"0"-15,0 0-5 0,0 0-7 0,0 0 10 0,6 5-1 16,-6-5 2-16,1 4-11 0,1-1-6 0,-1 0-9 16,-1-3-6-16,1 7-3 0,-1-1-5 0,0 0-12 15,3 1-10-15,-2 0-20 0,-1 0-32 0,1 0-24 16,1 0-18-16,-1-1-17 0,0-2-21 0,0 0-67 15,-1-4-176-15,0 0 78 0</inkml:trace>
  <inkml:trace contextRef="#ctx0" brushRef="#br0" timeOffset="2872.8447">17832 8913 80 0,'0'0'125'0,"4"-5"-7"0,-4 5-20 15,0 0-5-15,0 0-19 0,0 0 0 16,0 0-7-16,0 0-6 0,4 8-8 0,-6-1-4 16,0 3-35-16,2 3-5 0,0-2-30 0,-4 6-24 15,3-1-28-15,-3 0-57 0,2-3-140 0,0-1 63 16</inkml:trace>
  <inkml:trace contextRef="#ctx0" brushRef="#br0" timeOffset="4007.9605">17004 8138 45 0,'-14'-25'52'0,"-6"2"1"0,-1-2-5 0,-3 6-2 16,-2-2-7-16,-3 5-1 0,-3-1-10 0,-6 4 6 15,-1 2-3-15,4 3-9 0,-18-2-4 0,3 2 3 16,-1 5 4-16,-2 2-5 0,13 4 0 0,-14 0-2 15,-2 3-1-15,4 4-2 0,-1 1-2 0,1 1 0 0,3 4-1 16,-2 0-3-16,15-2 12 0,-9 9-8 16,-2 1-7-16,3 3 3 0,0-1-3 0,3 3 5 15,1-1-2-15,1 4-1 0,11-6 2 0,-4 9 0 16,10-9 4-16,3 4-5 0,1 3 2 0,2 9-2 0,4-10-8 16,4 4 7-16,5-1 7 0,0-1-1 15,3 1-2-15,6 1-1 0,2 11-1 0,0-12-6 16,3 0 0-16,7 12 6 0,0-2 11 0,4-3 3 15,-7-10-9-15,15 14-1 0,-2-6 19 0,1 5-11 16,3 0 3-16,-1 0-1 0,2 1-7 0,3 0-3 0,3-2 0 16,-3 1-7-16,2-1 9 0,7 0-6 0,-3 0 5 15,1-6-12-15,-1 0 10 0,1 1-1 0,3-4 0 16,-1-4-5-16,3-4 1 0,-2 1 0 0,4-3-4 16,-5 0 2-16,2-3 7 0,1 0-4 0,-1-4-5 15,0 2 4-15,-1-4-2 0,-9-3 9 0,19 1-10 16,-1-2 6-16,-5 3-3 0,5-1 0 0,1-2 4 15,1-1-4-15,0-2-5 0,-2 1 2 0,-1 1 2 16,-1-6 0-16,1 5 3 0,-17-2-6 0,13-2 5 16,-12-1-12-16,-1 1 6 0,3-4 3 0,-7 3 1 15,3-4 0-15,1 1-3 0,-2-6 1 0,-2 0 5 16,0 0 2-16,0 0 2 0,-3-2 3 0,2-3 10 16,-3 2-4-16,0-3-1 0,-2 3-3 0,-4-3 3 15,3-1-2-15,-7 1-4 0,0 0 7 0,4-6 1 16,-5 5-4-16,0-7 1 0,1 0-5 0,-1-4-4 15,-1-1-1-15,-1 2 2 0,-2-7 2 0,4 1-4 16,-4-4 0-16,8-13-4 0,-3-3 0 0,-1 4-1 16,1-2-5-16,-2-2 3 0,1-6-1 0,0 3-4 15,0-3 0-15,-3 2-1 0,0 4 7 0,-6 13-7 16,1-14 3-16,-6 14-2 0,0-1 3 0,-3-1 0 16,-1 0 1-16,-9-13-3 0,-1 0-5 0,-3-2 4 15,-4 2 5-15,-1 0 1 0,-7-3-3 0,-3 3 1 16,-6 0 0-16,-20-20 1 0,13 26-4 0,-19-18 3 15,14 23 0-15,-4-1 1 0,-3 3-1 0,-4 4 2 0,-23-11-7 16,22 12 8-16,1 2-4 0,-2 4-5 0,-4 2 6 16,3 1-3-16,-1 5-5 0,0 3-15 15,-5 3-16-15,4 3-41 0,-1 10-36 0,-28 12-27 16,5 10-103-16,-4 5-264 0,7 6 117 0</inkml:trace>
  <inkml:trace contextRef="#ctx0" brushRef="#br0" timeOffset="7925.902">11132 8364 2 0,'-33'1'14'15,"1"3"-2"-15,0-2-4 0,0 1 3 0,4 1 1 16,1 0-3-16,6 1 0 0,1 0 1 0,0 2-4 16,0 0 2-16,-5 4 0 0,0 1-1 0,1-2 0 0,6 1-1 15,-1 2-6-15,5-2 7 0,-4 1-5 0,4 2 2 16,-3 0 1-16,2-1 5 0,1-1-9 15,1 2 1-15,1 0 4 0,1-1-5 0,1 2 1 16,0-1-1-16,1 0 6 0,1 2-4 0,2 2 8 16,-3-1-8-16,6 0-3 0,0 1 3 15,-1-1 1-15,2 2-1 0,1-1 3 0,2 1-8 0,1 0-1 16,2 0 3-16,-2 2 3 0,2 3 1 0,6 1-2 16,-2-7-3-16,3 6 3 0,2-1-2 0,0 2 2 15,3-2 4-15,1 2 0 0,2-1 0 0,2 0-8 0,3-1 7 16,2 3 2-16,-1-1-6 0,4-1 6 0,10 6-10 15,-6-8 6-15,-1-4 3 0,15 3 2 0,-2-1-1 16,2-2-3-16,-10-7 2 0,14 1-5 0,1-3 3 16,0-3 8-16,2-1-1 0,-15-1-3 15,1-3 10-15,1 2-2 0,-2-2 2 0,-1-2-3 0,-1-2-12 16,-2 0 6-16,1 0 7 0,-1-3-3 0,-3-1 4 16,-1-3 2-16,1-3-2 0,-1-2 3 15,-3-2 5-15,2-6-5 0,-6 2 1 0,3-3-3 16,-4-2 5-16,-3 1-4 0,-4-4 15 0,-2-3 0 0,-5 2-11 15,-2-2-1-15,-3-2 3 0,-4-2-25 0,-5 3 20 16,-5-13-12-16,1 11 1 0,-4 1 2 0,-6-11-3 16,0 14 0-16,-9-9-2 0,7 10 2 15,-2 4 2-15,-1-2-5 0,-2 4-1 0,2 5-6 16,-3 1 4-16,-1 3 3 0,2 2-7 0,-2 3-5 0,0 3-4 16,5 5-3-16,-4 2-19 0,-1 4-14 0,3 3-4 15,-1 2-6-15,2 6-6 0,0 4-34 0,-2 4-106 16,2 5 47-16</inkml:trace>
  <inkml:trace contextRef="#ctx0" brushRef="#br0" timeOffset="13342.286">11007 9303 2 0,'-7'16'10'16,"3"1"-1"-16,-1-1 3 0,0 0-6 0,5-3 0 15,-1 1-1-15,-3 0 1 0,3-1 1 0,0 1-3 16,-2 0 2-16,3-1-3 0,-1 2-1 0,2-3 3 16,-1 1-1-16,0-3 0 0,0 0 3 0,0 2-6 15,1-2 8-15,-1 1-13 0,0-2 5 0,2 0 6 16,-4 2-7-16,2-4 1 0,0 1 3 0,-1-3-2 15,2 1-1-15,-1 1 2 0,-1-3 1 0,1 2-2 16,0-1-3-16,0-1 0 0,0 2-2 0,0 0 2 16,0-2 3-16,0 1-3 0,0 1 3 0,-1-1-7 15,1 0 4-15,0 2 0 0,1-1 3 0,-1 0 0 0,0 0-1 16,1 2 2-16,1-2-4 0,1 0-2 16,0 1 4-16,-2-2-2 0,2 3 2 0,2-1 1 15,-1 1-1-15,1 0-2 0,-3 1 5 0,2-4 1 16,2 3-6-16,1-1-1 0,-3 3 4 0,1-3 2 15,-1-1-2-15,3 2-1 0,0-1 1 0,-1 1-1 16,2-3-1-16,-2 4 0 0,3-2 0 0,0-1 5 16,0 1 0-16,1-1 1 0,0-2 2 0,2 2 3 15,3-1 0-15,-3-3 3 0,6 0 8 0,0-2 0 16,1-2 5-16,0 0-1 0,7-5 2 0,2-5-2 16,1-3 5-16,0-1-8 0,6-6 9 0,4-8-9 15,0-5 0-15,-2-2-6 0,0-3-1 0,-4-3 1 16,-1-2-8-16,0-1 2 0,-2-1-6 0,-2 1 11 15,-3-2-4-15,-4 4-7 0,-9 11 3 0,4-11-5 16,-9 11 4-16,-1 0-9 0,-4 2 5 0,-2-1 8 0,-4 4-1 16,-1 0-6-16,-9 3 0 0,1 1-1 15,-3 2 3-15,-1 2-2 0,-3 1-12 0,0 3 14 16,-1 6 0-16,-1-4-2 0,-5 2-4 0,0 4 3 16,3 0-2-16,-7 5 1 0,-1 2-3 0,2 1-7 0,-2 4 6 15,-4 3 4-15,3 2-2 0,-2 3 2 0,1 4-3 16,-1 2 3-16,-11 7-2 0,4 4 0 0,2 3-3 15,3 4 0-15,2 3 3 0,4 2 6 0,3 1-5 16,2 1-1-16,3-1 7 0,4 5-8 16,5-1-6-16,0 0 9 0,5-2 2 0,5-10-4 0,0 0 0 15,3 1-4-15,4-3 1 0,-1-2 1 0,5 0-1 16,4-1-3-16,-2-3 3 0,8 0 0 0,-3-4 6 16,6 1-2-16,1-2 2 0,4-2-3 15,3-5 4-15,0 3-7 0,4-5-4 0,3-1 16 0,-2-4-7 16,6-4 1-16,-1-3 6 0,0-4-6 0,12-3-3 15,-12-4 5-15,2 0-2 0,8-13-1 0,0 2 2 16,-1-6-6-16,-2-2 1 0,-3-5 1 0,1-4 2 16,2 0-4-16,18-25 5 0,-25 19-1 0,2 0-3 15,-2-1 0-15,-1-3-3 0,-5 2 3 0,-4 3 5 16,-9-1-20-16,-6 11 12 0,-3 3 8 0,-6 2 3 16,-5 1-3-16,-4 9-6 0,-5 0 0 0,-6-1 3 15,-7 7-5-15,-5 6-1 0,-9 3-3 0,-14 8-3 16,-4 10 2-16,-3 7 7 0,-21 16-4 0,-1 9 0 15,3 7 6-15,-3 3-10 0,0 6 6 0,6 3-5 16,6 4 1-16,-2-4 6 0,9 1-6 0,3-3 7 16,22-15-2-16,3-1 0 0,8 3 1 0,3 1 5 15,7 0-5-15,5-7-2 0,6-11 4 0,5-2 4 16,9-1-2-16,0-7 3 0,13-2-2 0,7-6 9 16,8-8-13-16,20-7 13 0,32-12 2 0,9-17-6 15,3-13 5-15,0-5-3 0,4-11 4 0,7 2-3 16,2-5 3-16,-7-2 0 0,0-1-8 0,-11 3-4 15,-18 7-3-15,-32 18 0 0,-8 4-13 0,-16 14-3 16,-12 6-25-16,-8 7-65 0,-10 7-117 0,-17 12 52 16</inkml:trace>
  <inkml:trace contextRef="#ctx0" brushRef="#br0" timeOffset="15456.9149">5914 5588 12 0,'57'25'38'0,"2"-3"-7"0,2 0 3 15,25 6 1-15,-25-12 0 0,4-2 2 0,25 4 0 16,-25-9-4-16,28 6-1 0,2-5 4 16,-6 0-2-16,-22-6 1 0,30 8-6 0,0-8 8 15,-3 1-8-15,0-2-10 0,-2-2 10 0,3 0 4 0,-2-1 1 16,5 0-3-16,3-1 2 0,3-8-8 0,-1 3 4 16,2-4 0-16,0-2-4 0,-7 2-4 0,8-8 5 15,3 0 1-15,-3-4 6 0,2-4 2 0,-3-4-9 16,-1-4 4-16,-5 2-6 0,-7-2 2 0,0-4 2 15,-3 0-4-15,-30 9 14 0,22-18 4 0,-4 4-7 16,-27 13 4-16,-3-4 2 0,-1-1-7 0,-1 1-1 16,-3-2-3-16,-6-2 9 0,-5 2-6 0,-8 6 9 15,5-9 3-15,-8-2-9 0,-2-3 4 0,-5-4-7 16,-3 0-8-16,-1-6-1 0,-4-2-9 0,-2-3-7 16,-6-1 6-16,-2 4-8 0,-11-25 0 0,0 29-2 15,-7-2-6-15,-7 2 24 0,-15-21-13 0,-10 8-1 16,-4 4-5-16,9 19 0 0,-21-17-8 0,-14 8-9 15,-4 2-7-15,-7-1-4 0,-2 10-8 0,-7 3 4 16,-5 5 6-16,-8 5-13 0,-6 1-2 0,3 4 4 16,-3 5-14-16,-4 4 11 0,-5 7 1 0,-5-1 0 15,-2 7 4-15,3 3-3 0,1-1 8 0,1 6 8 16,5 1-8-16,-3 4 4 0,2 0-4 0,0 4 8 16,8 2 7-16,13 3 1 0,9 1-6 0,-1-2 5 15,6 4-8-15,0-3 1 0,4-2 2 0,31-9-3 16,-2 8 2-16,-22 8 7 0,27-4 0 0,8-1 0 15,0 5-3-15,6 8 2 0,-1 4 0 0,1 5 2 16,2 3 5-16,5 3 2 0,-8 21-6 0,16-17 3 16,-3 31-1-16,9 2 4 0,5-4 6 0,12 5-5 15,11-3 2-15,5 1 1 0,11-4 2 0,7 1 1 16,9-2-8-16,4 6 10 0,12 3 3 0,15-3-3 16,9 1 5-16,14-4-1 0,11-3 5 0,6-8-1 15,16-8-6-15,3-8 0 0,10-2 0 0,5-6 2 16,11-4 3-16,4-4-7 0,10-7-12 0,-3-5-27 15,7-1-23-15,3-9-19 0,-3 7-74 0,-10-10-161 16,-2-2 72-16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4:07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13407 5825 30 0,'-5'-48'70'0,"-2"14"-10"0,3 3-1 0,-3 2-2 16,2 2-2-16,-1-1-2 0,3 9-10 0,-4 1-8 15,2 0 3-15,-2 1-6 0,3 3-8 0,0 3-4 16,1 4-8-16,2 0-15 0,0 0-8 0,1 2-12 15,-3 0-12-15,3 0-6 0,0 5 2 0,-4-3-34 16,4 3-79-16,0 0 35 0</inkml:trace>
  <inkml:trace contextRef="#ctx0" brushRef="#br0" timeOffset="2057.1067">9202 7487 52 0,'0'-6'83'16,"0"-2"1"-16,0 2-2 0,0 0-8 0,1-1-4 16,-1 2 3-16,0 1-6 0,0-1-7 0,0 5 0 15,0-7-9-15,0 7-7 0,-1-4-3 0,1 4 0 16,0 0-6-16,0 0-10 0,0 0-7 0,0-4 3 16,0 4-8-16,0 0 0 0,0 0-4 0,0 0-3 15,1 18 7-15,2-6-4 0,-2 6 3 0,2 12-1 16,-6 0 1-16,3 16-3 0,-5 0 5 0,2 2-5 15,2 0 0-15,1 1-6 0,-2-2 8 0,-1-3 14 16,2-8-22-16,1-1-2 0,1-4 0 0,2 2-8 0,-1-3-3 16,2-2-12-16,-3-1-3 0,3-3 5 0,-4-7-10 15,4 2 1-15,0-2-5 0,-3-2-7 16,3-5-2-16,-1 2-10 0,-1-1-11 0,3-3-7 16,-5 0-49-16,4-5-129 0,-3 1 58 0</inkml:trace>
  <inkml:trace contextRef="#ctx0" brushRef="#br0" timeOffset="3606.5186">9268 7305 37 0,'0'-2'41'0,"0"2"0"16,4-3-8-16,3 2 13 0,2 1 9 0,5-4 1 16,6 0-2-16,1 0-6 0,8-1-3 0,0 0-12 15,5-2 7-15,2 1-5 0,3 2 5 0,11-2-17 16,-8-1 9-16,9 1-1 0,0 1-8 0,-14 0 2 15,3-1-3-15,-2 3-7 0,2 3 2 0,-3-4-6 16,4 1 4-16,10-1-1 0,-9 2 0 0,-5-1-2 16,16 0 13-16,0 3-19 0,-14-2 8 0,1 1-3 15,13 1 2-15,-1 0-3 0,-12 0-10 0,15 3 6 16,-4-1 4-16,0 2-3 0,0-3-9 0,-12 4 7 16,17 0 0-16,-5 0-1 0,0 1-2 0,2-1-1 15,0-3 5-15,6 1 3 0,-3-2-4 0,4 3-4 16,-4 0 11-16,7-3-10 0,-3 0-4 0,-1 1 8 15,3-1-1-15,-5-1-1 0,-2 1 7 0,-2-1-9 16,1-4 1-16,-14 3-14 0,12-1 7 0,-1 0 6 16,-14 0-1-16,4-1-1 0,-2 2 3 0,-1-3-2 15,-1 2 6-15,3-2-3 0,-5-2-7 0,1 3 0 16,0 3 5-16,-4-4-1 0,3 3 3 0,-5-2-3 16,-3-1-6-16,-7 2 18 0,2 0-14 0,-4 1 1 15,0-1-1-15,-5 2-3 0,-1 0 5 0,-4-2 0 16,0 2-1-16,1-1 1 0,0 1-1 0,-3 0 2 15,-6 0-5-15,12 0 2 0,-12 0-2 0,8 0 3 16,-8 0 3-16,8 0 1 0,-8 0 15 0,0 0 0 16,5-1-7-16,-5 1 13 0,0 0-3 0,0 0-5 15,8 1 4-15,-8-1-2 0,0 0 6 0,0 0-5 16,0 0-4-16,0 0-8 0,5 1 13 0,-5-1-10 16,0 0-6-16,0 0-2 0,0 0 2 0,0 0 0 15,5 2-8-15,-5-2 5 0,3 3-2 0,0-1 2 16,1 0-8-16,2 5 4 0,0-4 5 0,-1 1-12 15,5 4 5-15,-1-2-12 0,0 0-1 0,1 1 1 16,-1 2 2-16,-1-2 0 0,2 3 0 0,3 0 4 0,-3-1 0 16,3 0 0-16,-4 1 8 0,1-2-2 15,2 1-6-15,-3 0 5 0,5 2-9 0,-4-2 12 16,1 3-5-16,2 1 0 0,-4-2-1 0,1 1 3 16,4 1 6-16,-6 1-4 0,5-2-8 0,-2 1 7 15,-2 0 1-15,2-1-11 0,0 5 15 0,-1-7-1 0,-2-1-1 16,1 4 7-16,-3-7-8 0,1 6-2 0,0-5 4 15,0 1-7-15,-1-1 15 0,-1-2-2 16,0 2-3-16,0-2-6 0,-2 0 6 0,1-2-6 16,1 1 3-16,-1 2 9 0,-2-1 0 0,2-2-11 0,-1 1 8 15,-1 1-2-15,0 0-4 0,0-1 5 0,1 2 2 16,-1-2-4-16,0 4 9 0,0-3-6 0,-2 4-11 16,1-1 10-16,3 4 2 0,-4 0 3 15,0 6 1-15,0-4-8 0,1 4-1 0,-1 0 5 16,0 0-2-16,2 2 10 0,0-1-4 0,-1 9-6 0,-1-9-6 15,3 0 4-15,-3 6 1 0,1-8-7 0,-2 0 6 16,4-2-5-16,-1-3-4 0,-1 1-7 0,-1-4 4 16,3 1 2-16,-2-1 6 0,2-3-12 0,-2-1 9 15,1 4 2-15,0-5-7 0,0 1 3 0,1-1 4 16,-2-1-7-16,2 0-4 0,-2 1 12 0,-1 0 2 16,0-4-15-16,3 6 8 0,-1-4 1 0,-2-2 2 15,4 3-1-15,-4-3 2 0,3 3 2 0,-3-3 0 16,0 0 2-16,1 3-7 0,-1-3 6 0,0 0-2 15,0 0-1-15,0 4-6 0,0-4 10 0,0 0-5 16,0 0 20-16,0 0-4 0,-4 4 7 0,4-4-9 16,-9 3-2-16,5 0-4 0,-2 0 0 0,-2-1 7 15,3 0-4-15,-4 1 7 0,-5 0-3 0,1-2 0 16,-1 3 0-16,-4 1-6 0,-1-2 6 0,-7 3-1 16,5-2-6-16,-6 2-13 0,-1-1 13 0,-3-1-8 15,3-2 0-15,-2 2 4 0,1-1-3 0,0-1 6 16,0 0-8-16,-2 1-6 0,3-2 1 0,-4-1 1 15,1 1 6-15,1-1-9 0,-1-1-3 0,-1 0 6 16,0 1-1-16,-2-3 1 0,0 1-8 0,-2 0-3 16,-1 1 6-16,0-3 7 0,-1 2 1 0,2-1-5 15,-3 0 1-15,0 2 3 0,1 0 4 0,0 1 2 16,-15 0-2-16,16-3-10 0,-1 3 1 0,-1 3 3 16,-13-1 14-16,15 1-12 0,-2-2-3 0,-1 1 9 15,-14 2-5-15,2 1-7 0,-2-2 2 0,0 1-1 16,4-1 0-16,10 2 1 0,-9-1 7 0,8-2 0 15,0 2 7-15,3-1 0 0,-12 1 8 0,12-2-6 16,-1 3 3-16,-1-5 0 0,2 6 6 0,1-3 5 0,-1 0-11 16,-3-1-5-16,-9 5 11 0,11-3-10 15,2-4 14-15,0 3 4 0,-2-1-3 0,2 0 6 16,-2 0 3-16,-11-2 2 0,11 1-9 0,5-1 16 16,-2-1-3-16,0-1 3 0,2 2 1 0,-1-4-1 15,7 4-6-15,-5-2 0 0,5-1 4 0,5 1 12 16,1 2 2-16,0-3 1 0,-6-1-15 0,7 2-7 15,-1-1 2-15,1 0 0 0,0-1-6 0,-1 1-3 16,0 0-1-16,-5-4-3 0,-1 2 0 0,6 1 0 16,2 0 8-16,0-2 0 0,-2 3 4 0,2-1-5 0,0 2-3 15,4-3 0-15,4 1-2 0,-2 2 4 16,5-2-7-16,0 2-2 0,1-1-3 0,2 2-4 16,1 0-4-16,-1 0-11 0,3-2-17 0,3 3-12 15,-8-1-19-15,8 1-33 0,0 0-14 0,0 0-27 0,0 0 2 16,0 0-6-16,0 0 2 0,0 0 4 15,34 6-83-15,-15-1-226 0,1 0 100 0</inkml:trace>
  <inkml:trace contextRef="#ctx0" brushRef="#br0" timeOffset="4434.9399">10793 7295 57 0,'-2'-4'99'0,"2"4"-2"0,-3-4-4 0,3 4-5 16,0 0-1-16,-2-4-10 0,2 4-3 0,0 0-6 15,-3-2-9-15,3 2-4 0,0 0-7 0,-3-3-3 0,3 3-4 16,0 0-4-16,0 0-7 0,0 0 13 0,0 0-24 15,0 0 5-15,0 0-5 0,0 0-1 16,0 0-7-16,0 0 1 0,0 0-11 0,0 0 9 16,0 0-8-16,0 0 2 0,0 0 2 0,0 0 3 15,0 0-4-15,0 0-5 0,0 0-6 0,0 0 0 0,0 0 12 16,0 0-10-16,0 0-10 0,-7 7 11 0,7-3-6 16,-3 4 9-16,3 1-7 0,0 7 8 0,-3 0 2 15,1 7-6-15,0 6 8 0,-1-4-1 16,-1 5-2-16,2 1 1 0,-5-1 10 0,6 2-5 0,-2-2 1 15,1 4 0-15,-1-3 3 0,3-1-4 0,0 2-2 16,0 0 3-16,3-5-1 0,-2 1-8 0,0 1 7 16,2 1 6-16,-2-3-9 0,2 0-1 0,1 0-1 15,-3-3-3-15,0 1 4 0,2 0 0 0,-2-6 0 16,2 1-2-16,-2 0 4 0,0-1 0 0,1 6-8 16,1-7 11-16,-3 0-9 0,3 0 2 0,-2 0 5 15,-1-2-5-15,1 0 9 0,0 0-7 0,1-4-2 16,-2 1 3-16,1-1-1 0,0-1 3 0,-1-1-3 15,2 0 0-15,-2 0 1 0,1 0-4 0,-1-1 0 16,1-2-1-16,-1-1-2 0,0 0 3 0,0-1 2 16,0-2 4-16,0 1-8 0,0-4 1 0,0 7 2 15,2-6 2-15,-2-1-14 0,0 0-10 0,3 3-7 16,-3-3-16-16,0 0-11 0,0 0-22 0,0 0-21 16,12-7-79-16,-11 3-192 0,4-5 85 0</inkml:trace>
  <inkml:trace contextRef="#ctx0" brushRef="#br0" timeOffset="4900.142">11515 7237 20 0,'0'0'74'0,"9"9"-2"0,-5-3-5 0,-1 3 1 16,1 2-3-16,3 5-3 0,-2 2 14 0,-4 1 9 15,5 8-14-15,-3 2-5 0,0 1-2 0,2 1 10 16,0 0-9-16,-1 2-1 0,-4 3-12 0,1 1 3 16,-1-2-12-16,3 0 8 0,-2 11-14 0,-1-12 11 15,0 0-11-15,0-2 2 0,0 4-8 16,-1 0 0-16,-2-4 6 0,3 1-14 0,-1-5 0 0,-2 0-4 15,2-4-6-15,1-1 1 0,-4-6 6 0,3 0-15 16,1 0-21-16,-4-6-13 0,3 1-10 0,1-3-10 16,-3 1-21-16,2-2-14 0,-1-1-22 0,0-1-91 15,-3 1-212-15,0-3 94 0</inkml:trace>
  <inkml:trace contextRef="#ctx0" brushRef="#br0" timeOffset="8406.2373">9877 3768 16 0,'-4'-6'55'0,"4"1"3"0,0 0-4 15,0 0-8-15,0 0-3 0,-1 1 0 0,2-1-7 16,-1 5 4-16,-5-5-6 0,5 1 2 0,0 4-9 15,0 0 0-15,0-6-1 0,0 6-6 0,0 0-1 16,0 0-6-16,0 0-3 0,0 0-4 0,0 0 1 16,0 0 0-16,0 0-5 0,0 0 0 0,0 0 7 15,14 12-9-15,-10-4 4 0,-3 1-2 0,5 3 4 16,0 4-1-16,-4 4 9 0,3 5 13 0,-4 5 2 16,2-1 5-16,-3 3-7 0,-3-2-5 0,2 2-1 15,1 0 0-15,-2-2-3 0,-1 1-2 0,2-2 5 16,0-3-5-16,-2-2-1 0,2-5-1 0,-1-2-2 15,2-2-6-15,-1-4-1 0,1-1 8 0,0 0-6 16,-1-3 3-16,1-2-6 0,0 2 9 0,0-3-9 16,0-1 5-16,-1 1 2 0,1-4-7 0,0 6-2 15,0-6 17-15,0 0-15 0,1 3 12 0,-1-3 0 16,0 0-2-16,5-10-8 0,0 0-1 0,4-5 1 16,-1-1 0-16,2-1 8 0,4-11-10 0,-1 3 4 15,1-2-6-15,-1 1-2 0,2 2-6 0,-4 0 13 16,1-3-2-16,-2 9-9 0,4-6 3 0,-6 8 6 15,2 0-10-15,4-7 15 0,-2 8-10 0,-1-2-3 16,-1 0 5-16,-3 9-6 0,0-5-1 0,0 6-12 16,-3-2-15-16,0 4-17 0,-2 0-9 0,2 0-26 15,0 3-6-15,-4 2-51 0,9 2-151 0,-6 2 68 16</inkml:trace>
  <inkml:trace contextRef="#ctx0" brushRef="#br0" timeOffset="8975.1955">10656 3896 18 0,'-14'-13'63'0,"0"1"-9"16,-2 5 5-16,-2-4-8 0,-1 3-4 0,1-3 10 16,-4 6-7-16,2 1-1 0,0-2 1 0,1 2-3 15,0 3 4-15,1 1-8 0,-1 1-4 0,2 4-2 16,-3 3-6-16,-4 2-8 0,1 5 0 0,2 2-1 16,6-3-5-16,2 3-2 0,-5 3-3 0,4 1-3 15,5-3 1-15,-1 1 1 0,4 4 1 0,4-4-2 16,2 1 6-16,2-1-13 0,0-3 3 0,2 1-2 15,1-6-5-15,0-1 1 0,4 0 8 0,-4 0-6 16,4-2 1-16,0-2 5 0,0-1-5 0,3 1 1 16,-1-1 1-16,-3-2 2 0,6-1-3 0,0-2-6 15,-1-2 9-15,4-1 3 0,0-5-8 0,1-2 3 16,1-2 3-16,3-4-3 0,-3-1 6 0,-6 1-8 16,1 2-1-16,-4-1 3 0,2-8-7 0,-2 5 9 15,-2-1-6-15,-3 1 3 0,0 1-2 0,1-2-7 16,-3 1 6-16,0 0-2 0,-3 1 0 0,2 1-3 15,-1-2 8-15,-1 3-8 0,0 2 11 0,-1 3 1 16,1 3 11-16,-2 1 2 0,1 0 6 0,1 3-9 16,-1-4-6-16,1 7 2 0,-1-5-9 0,1 5-16 15,0 0 2-15,0 0 4 0,0 0-1 0,-8 17 2 16,7-5-5-16,-4 3 9 0,2 4-8 0,1-1 9 16,-1 7-7-16,3 0-8 0,0 0-6 0,1-4-5 15,3 2-13-15,0 2-14 0,1-5-14 0,0-1-8 16,1 0 6-16,0-3 0 0,0 3-48 0,1-5-123 15,-1-2 54-15</inkml:trace>
  <inkml:trace contextRef="#ctx0" brushRef="#br0" timeOffset="9675.1947">10752 3739 4 0,'0'0'68'0,"-1"13"8"0,0-3-3 0,1 2-4 0,0 3-3 15,-3 2-11-15,3 1-8 0,-1 3-1 0,-2 3 7 16,3-4-5-16,-1 5-9 0,2-5-5 0,-1-1 0 15,0-1 1-15,3 0-8 0,-2-2-5 0,2 0 1 16,-1 1-6-16,2-3 0 0,0 0-2 0,0-2 1 16,-1-1 3-16,3 1-6 0,-3-2 0 0,1-1-2 15,-1-1-1-15,0-2-11 0,-1-1 6 0,1-1-1 16,1 0-2-16,-3-1 3 0,1 0 4 0,1 1-7 16,-3-4-2-16,4 2 15 0,-4-2-4 0,0 0 3 15,9-6-7-15,-3-1-3 0,2-8-2 0,2-1 3 16,-4 2-2-16,2-5-4 0,-3 0 8 0,0 2-10 15,0 1 9-15,-4-1 7 16,3-1-3-16,-2 5 1 0,-2-3 5 0,2 5-7 0,-2 0-2 0,-2 0 3 16,-1-2 4-16,3 3 1 0,0 3 8 0,0-3-9 15,-3 2-9-15,6 4 0 0,-6 1 2 0,2-4-2 16,1 7-3-16,0-5 2 0,0 5-2 0,0-3-1 16,0 3-7-16,0 0-6 0,0 0-1 15,0 0 2-15,0 0-1 0,0 0 7 0,0 15-6 0,1-8 5 16,2 6 5-16,-2-1-2 0,-1 5-2 0,4 2 1 15,1 5-4-15,-2 1 1 0,2-6 3 0,0-1 1 16,0-3-3-16,-4 1 1 0,2-3-2 0,2-1 3 16,-1-2-4-16,0 2-2 0,1-2 3 0,-3-1 3 15,2 0 2-15,0-4 1 0,-1 2-3 0,-1-4 3 16,2 3-1-16,0-1 0 0,1-3 9 0,0 1 2 16,-2-1-10-16,-3-2 4 0,6 1 7 0,-6-1 18 15,12-3-8-15,-7-1 5 0,1-2-10 0,2-3 10 16,-2-1-6-16,1-6 5 0,1 1-12 15,-2-3 3-15,-1-2-7 0,1 0 9 0,-2 2-7 0,0-1-2 16,0 1-1-16,-1 0-2 0,-1 0 4 0,-1 0-5 16,-1 1 9-16,-1 1-10 0,-2 0-9 0,3 1-10 15,-2 2-10-15,0 1-20 0,1 2-15 0,0 1-17 16,0 3-16-16,-1-1-76 0,2 5-182 16,0 2 81-16</inkml:trace>
  <inkml:trace contextRef="#ctx0" brushRef="#br0" timeOffset="10195.5235">11571 3798 22 0,'0'0'34'0,"0"0"-2"0,0 0-5 0,0 0-3 16,0 0-3-16,0 0 1 0,0 0 4 0,0 0-15 16,0 0-2-16,0 0-12 0,0 0-3 0,0 0-1 15,0 0-3-15,0 0 2 0,0 0 2 0,0 0-2 16,0 0-4-16,7 11-1 0,-6-9 1 0,-1-2-13 16,1 3 25-16,2 0-20 0,-3-3-22 0,0 0 11 15</inkml:trace>
  <inkml:trace contextRef="#ctx0" brushRef="#br0" timeOffset="10783.6367">11588 3824 61 0,'0'0'-11'16,"0"0"9"-16,3 3 6 0,-3-3-2 0,0 0 4 15,0 0 2-15,0 0 7 0,0 0 3 0,0 0-4 16,0 0 0-16,0 0-2 0,0 0-1 0,0 0 9 16,0 0 0-16,0 0-7 0,0 0 3 0,0 0 7 15,-7-12-2-15,7 12 0 0,0 0-5 0,0-4 4 16,0 4-3-16,0 0-3 0,-1-5 4 0,1 5-1 16,0 0 0-16,0 0-5 0,-3-4-4 0,3 4 5 15,0 0-7-15,0 0-2 0,0 0 7 0,0 0-8 16,0 0 2-16,0 0-10 0,0 0 3 0,0 0-8 15,0 0 2-15,0 0-1 0,0 0-2 0,0 0 2 16,0 0-2-16,0 0 4 0,0 0-3 0,0 0 4 16,0 0-1-16,0 0 0 0,0 0 0 0,0 0 0 15,0 0 4-15,0 0-2 0,0 0 2 0,0 0 2 16,0 0-2-16,0 0 6 0,0 0-5 0,0 0 7 16,7 10-2-16,-7-10 3 0,0 0 2 0,0 0 2 15,0 0 1-15,0 0 2 0,0 0 1 0,0 0-2 16,0 0 0-16,0 0 0 0,0 0 0 0,0 0 1 15,0 0-5-15,0 0 5 0,0 0-6 0,-3 5-3 16,3-5 5-16,0 0-2 0,0 0-2 0,0 0 1 16,0 0-4-16,0 0 1 0,0 0-2 0,0 0-2 15,0 0 1-15,0 0 1 0,0 0-2 0,0 0-2 16,0 0 2-16,0 0 2 0,0 0 2 0,0 0-5 16,0 6 6-16,0-6-9 0,3 5 4 0,-2-2 1 15,-1 0-2-15,3 4 1 0,-2 0-3 0,0 0 6 16,-1 2-1-16,3 5 4 0,-3 1-2 0,1-2-1 15,-1 5 6-15,-1 1 5 0,-2 1 0 0,2 4 8 16,0 3-5-16,-3-1-2 0,1-7 1 0,-1 0-4 16,2 1 0-16,-1-1-5 0,-1-2 7 0,3 2-2 15,-4-2-5-15,1 0 2 0,3-3-1 0,-2-1-2 16,2-3 1-16,-1-3-3 0,0 1 1 0,2-1 3 16,0-1-7-16,-1-2 3 0,1 1 1 0,-3-1-3 15,3-4 5-15,3 5-2 0,-3-5-1 0,0 4 22 16,0-4-21-16,0 0 3 0,1 4-3 0,-1-4 2 15,0 0-2-15,0 0 1 0,0 0-3 0,0 0-1 16,0 0 1-16,0 0 1 0,0 0-3 0,0 0-6 16,4-15-13-16,-3 11-5 0,2-2-5 0,-2 3-10 15,2-4-16-15,-2 2-53 0,4 0-116 0,-4-3 52 16</inkml:trace>
  <inkml:trace contextRef="#ctx0" brushRef="#br0" timeOffset="11291.5446">11667 3702 79 0,'-2'-3'93'16,"-3"1"-1"-16,2 0-12 0,3 2-10 0,-5-3-9 16,5 3-11-16,-4-1-12 0,4 1-4 0,0 0-9 15,-6 5 1-15,3 0-7 0,-1 5-8 0,-2 0 13 16,4 7-11-16,-5 1 1 0,3 0 0 0,2 0-3 16,-1 2-5-16,2-1 8 0,1 0-1 0,0 1-5 15,1-1 2-15,-1 2 0 0,5 3-1 0,-2 2 3 16,-2-6 2-16,3-2 0 0,0 1-6 0,1-1 1 15,-1-1-2-15,-2 0 0 0,1-4 0 0,1-2-7 16,-2 1 6-16,1-2 8 0,-1 0-6 0,0-1-1 16,0-2 5-16,1 0-10 0,-3-2 3 0,3 1-9 15,-1-1 12-15,-2 0-6 0,1-3 13 0,-1-2 5 16,0 7 9-16,0-7 22 0,0 5-13 0,0-5 14 16,0 2-3-16,0-2 7 0,0 0 6 15,0 0 5-15,0 4 5 0,0-4-2 0,0 0-4 0,-9 0-23 16,9 0-6-16,-9 0-3 0,1 0-5 0,1-1-5 15,-6 0-7-15,4-1-6 0,0 2 22 0,-2-1-15 16,-1 1-19-16,3-1 6 0,0 1-27 0,0-1-12 16,0 1-10-16,3-3-16 0,0 3-11 0,6 0-20 15,-9-2-11-15,9 2-12 0,-7-2-13 0,7 2-72 16,0 0-217-16,-6-4 96 0</inkml:trace>
  <inkml:trace contextRef="#ctx0" brushRef="#br0" timeOffset="11667.2108">11790 4020 72 0,'-4'4'65'0,"-1"2"-3"0,4-1-5 16,-2 2-7-16,2 0-5 0,-2 0-6 0,2-1-2 16,1 1-5-16,0 0-4 0,1-1-6 0,2 0 1 15,-3 1-1-15,4-4 3 0,-2 4-8 16,2-1 1-16,1-3 3 0,0 0-2 0,2 0 2 16,-2-2-4-16,4 2-1 0,-3-3 8 0,3 1-11 0,-2-1 8 15,-1 0 4-15,-6 0 5 0,9 0 17 0,-5-2 0 16,1-1-5-16,0-5-7 0,1-2-3 0,1-1-2 15,-4-5-7-15,4 0-1 0,-2-5-2 16,-2 3 1-16,1-3-14 0,-2-3 4 16,-2 4-9-16,-4 2 5 0,3 0-8 0,-3 0 5 0,2 6-9 15,-1 4-29-15,2 0-13 0,-2 0-12 0,2 3-42 0,-2-2-53 16,3 7-168-16,-5-1 75 0</inkml:trace>
  <inkml:trace contextRef="#ctx0" brushRef="#br0" timeOffset="11973.7717">12172 3834 89 0,'0'0'104'0,"-8"-1"-7"0,8 1-1 0,-13 3-18 0,6 1-8 15,-1 2-13-15,-3 5-9 0,-1-3-6 16,2 5-4-16,2 0-1 0,-2 2-4 0,5 2-6 16,0-1 0-16,2 1-5 0,3 0-9 0,2-1 0 15,0-1-7-15,1-2 0 0,1 0-4 0,2-2 1 16,2-1-2-16,1-2 7 0,0-1-7 0,2-2 10 0,1-1-16 16,-1-1 10-16,3-2-4 0,-1-2-5 15,2 1-17-15,-2-4-5 0,6-2-11 0,-5-3-9 16,4 0-3-16,-5-3-17 0,4-2-48 0,-5 0-123 15,2-4 55-15</inkml:trace>
  <inkml:trace contextRef="#ctx0" brushRef="#br0" timeOffset="12189.0444">12402 3603 34 0,'1'-6'54'15,"3"1"3"-15,-4 1-3 0,1 1-5 0,-1 3-5 16,3-4 6-16,-3 4-15 0,0-6-4 0,0 6 0 15,0 0-13-15,0 0-2 0,0 0-2 0,0 0 0 16,0 0 6-16,0 0 32 0,1 21-16 0,-2-9 5 16,1 5-6-16,-3 4-5 0,2 2-5 0,-1 6 14 15,-1 6-7-15,-4 13-5 0,1-2-10 0,-1 0-12 16,2-11-20-16,1-1-10 0,-1 1-13 0,2-5-14 16,2 0-8-16,0-2-52 0,1-11-121 0,1 2 54 15</inkml:trace>
  <inkml:trace contextRef="#ctx0" brushRef="#br0" timeOffset="12518.1479">12743 3698 30 0,'-16'12'88'0,"-1"-1"-8"0,-3 6-8 0,-3-2-5 16,1 2-9-16,0-2-8 0,4-4 17 0,4-1-30 15,0 1 6-15,3-4-14 0,0 2-3 0,0-1-3 16,2-1-10-16,0 4-11 0,0-3 5 0,3 0 1 16,1 1-10-16,2-1 5 0,3-2-4 0,0 2 2 15,0-3-1-15,4 3-6 0,-1 0 7 0,2-5-2 16,1 6 0-16,2-2-4 0,-1 0 5 0,4 0 2 15,-1-1-1-15,-1 0-4 0,1 0 6 0,1-1 0 16,0 3-15-16,-2-2-15 0,-3 2-6 0,4 2-25 16,-5 2-37-16,3 2-102 0,-4-4 46 15</inkml:trace>
  <inkml:trace contextRef="#ctx0" brushRef="#br0" timeOffset="13009.9553">12856 4078 58 0,'1'-2'72'0,"-1"2"-8"0,0 0-10 16,14 0-1-16,-9-1-7 0,7-1-5 0,2-1-2 16,-1 1-8-16,4-1 0 0,2-2-2 0,-2 2-5 15,2-3-6-15,-1 1 4 0,1-3-5 0,-3 3-4 16,3-1 2-16,-3-3-3 0,0 1 4 0,-3-1-3 16,2-3 0-16,-6 5-7 0,0-2 12 0,1 1 7 15,-3-1 8-15,-1 0-2 0,-3 1 4 0,1-1-3 16,-3-1-1-16,-1 1 3 0,0 3 1 0,-1-1-4 15,-2-2 4-15,-1 3-7 0,-1-2-5 0,-3 2-5 16,-3 1 1-16,-1 1 2 0,2-1-3 0,-4 2-2 16,0 3 5-16,-4-2-5 0,-1 4-9 0,4-2 6 15,2 1 1-15,1 3-9 16,-1-1-1-16,6 2-8 0,-5 3 4 0,2 4 0 0,0 4 1 0,0 0-4 16,3 3-3-16,2 0 0 0,5-1-12 0,3 0 7 15,2 2-5-15,1-4-3 0,4-2 1 0,-1-2-2 16,2 3 8-16,1-5-2 0,-3 0-4 0,0-3-7 15,3 0 8-15,-1 0-14 0,-3-2 13 0,5 2-15 16,-2-3-8-16,0 0-11 0,1-2-24 0,-3 1-57 16,4 1-142-16,-7-2 63 0</inkml:trace>
  <inkml:trace contextRef="#ctx0" brushRef="#br0" timeOffset="13303.9782">13458 3710 1 0,'0'0'89'0,"0"0"-21"16,0 0-2-16,0 0 2 0,4 11-8 0,-2-2-1 15,1 8 7-15,-3 0 11 0,6 8 0 0,-6 0-7 16,2 2-4-16,-2-2-8 0,0 4-2 0,0-1-6 15,-2 1-5-15,2-2-5 0,0 2-3 0,0-4-2 16,-2-7-5-16,2 0-8 0,0-5-9 0,-2-3-4 16,1 0-3-16,1-3-6 0,0-2-14 0,0 2-9 15,1-1-14-15,1-2-14 0,-4-1-7 0,2 2-5 16,0-5 3-16,-1 4-17 0,-3-1-55 0,4-3-141 16,-11-1 64-16</inkml:trace>
  <inkml:trace contextRef="#ctx0" brushRef="#br0" timeOffset="13496.9928">13340 3911 15 0,'19'2'74'0,"1"0"-7"16,9 0-3-16,-7 2-6 0,12 0-6 15,-6 1 0-15,4-5-1 0,-2 4-6 0,-2 0-7 0,-1-3-1 16,-6 2-6-16,0-1-9 0,-2 0-3 0,0-2-7 15,-1 4-10-15,-8-1-20 0,4-3-22 0,-5 3-58 16,-4 0-104-16,2 1 47 0</inkml:trace>
  <inkml:trace contextRef="#ctx0" brushRef="#br0" timeOffset="15323.305">9644 4347 28 0,'-5'-1'30'0,"-3"-1"-1"0,2-1-4 0,-2 0-3 0,2 2-5 16,-2-2-2-16,-1 2 3 0,0 0 7 16,3 0 6-16,0 1 3 0,6 0-2 0,-13-1-3 0,10-2 1 15,3 3-9-15,-5 0-9 0,5 0-4 0,0 0-3 16,0 0-2-16,0 0 0 0,0 0-2 0,8 10 3 16,2-5 3-16,4 4 0 0,5 1 4 0,7-1 0 15,-2 6-7-15,6-2 2 0,0 3 8 16,4-3-5-16,0 2 2 0,3 2 5 0,5 5-5 0,-6-7 3 15,10 8-1-15,-10-6-1 0,9 4 0 0,-12-5-4 16,-4-3 2-16,4 2 4 0,0-2-1 0,-3-2 1 16,3-1 5-16,-1 1 2 0,-5-1-1 15,5 0-3-15,-4-3 1 0,3 3 4 0,1 0-8 16,0-1 2-16,2-2 5 0,3 2-6 0,-1-3-6 0,1 2 5 16,0-2-2-16,1-2-6 0,2 4 4 0,11-5 2 15,-13 1-4-15,1-1 3 0,-2 0-3 0,15-1 4 16,-12 1-4-16,-4-2-3 0,2 3 1 0,-3-3-2 15,0 0 4-15,1 0-7 0,-1-2 3 0,-3 1 4 16,0-2-5-16,0-2 5 0,-2 1-6 16,-2-2 5-16,0 1 1 0,-6 0-5 0,-4 0 0 0,4-4-3 15,-3 2 3-15,-4-1 2 0,2-1-5 0,-2-2 7 16,-2 2-5-16,-4 2-2 0,0-2 0 16,2 2 1-16,0-3-2 0,-2 0-1 0,3-4 1 15,1-1-7-15,5-8 6 0,-5 6 1 0,-3 0-6 16,9-4 4-16,-2-5-3 0,-3 4 2 0,1-3 1 0,2-3-11 15,-2 2 4-15,1-1 2 0,1-4 3 0,-3-2-23 16,8-7-1-16,1-5 5 0,-9 10-9 0,7-13 7 16,-7 15-2-16,-4-4 3 0,1 4-1 0,-4 2 5 15,-6-1 2-15,2 1-4 0,-3 3 7 0,-2 2-2 16,-5 0 3-16,3 7 6 0,-6-6 11 0,2 7-1 16,-2-8-3-16,-3 2 4 0,4 1-2 0,-4-1 5 15,-1 7 3-15,0-7 5 0,-4 2 2 0,2 0-13 16,-3 3 1-16,-1 0 3 0,5 4-2 0,-5-5-2 15,-1 2 2-15,-2-1-3 0,3-1 3 0,-1 2-1 16,-2 0-18-16,0 0 8 0,-1 1 1 0,1-1-3 16,-3 0 4-16,-1 1-15 0,-2 0-1 0,1-2 5 15,0 1 17-15,-2 2-3 0,1-1-2 0,1-1 1 16,-1 2 2-16,1 1-2 0,-2-1-2 16,3 1 5-16,0 1-7 0,-1-2 2 0,1 2 5 0,1 0-1 15,0 1 3-15,2-1 1 0,6 3-4 16,-8 0 2-16,7 1 0 0,-1 0 0 0,-1 0 4 15,2 3 2-15,-5-7-5 0,3 6 3 0,1-2-3 0,1 3-4 16,-8-2-3-16,-1 2 4 0,-2-2 0 0,4 1 4 16,-1 3-6-16,0 0-5 0,0-5 12 0,5 7-3 15,-6 1 8-15,8-1-11 0,-2-1 3 16,1-1 0-16,1 4 5 0,0 0-3 0,2-4-1 16,0 4 9-16,1-3-11 0,-2 1 3 0,5 2-2 15,-4 0 2-15,3 2-10 0,-2-4 8 0,-1 4-1 16,4-2-1-16,0 2 7 0,-2 0-6 0,-2 1 0 0,0 0-3 15,0 1 6-15,1-1-1 0,3-1-4 16,1 4 2-16,-3-2 2 0,-1 1 9 0,3-1-15 0,0 2 6 16,-4 0-5-16,2 2 4 0,0-1-5 15,3-1 8-15,0 1-4 0,-2-1 12 0,-1 1-14 16,3 0 4-16,1-4-3 0,-3 4-5 0,1 1 1 31,0-1 5-31,4-1-3 0,-3 1 3 0,3-2-4 0,-2 1 1 0,-2 0 7 0,4-1-2 0,-3 2-1 16,-1 0 0-16,-3 5 5 0,-2-2-10 0,2 0-1 15,-5 4 7-15,1-3 3 0,4-2-7 0,0 2 2 16,-1 0-3-16,1-2 9 0,2 1-7 0,-2-2-1 16,3 3 3-16,4-5-4 0,-3 0 2 0,3 2-3 15,1-1 13-15,-4 1-2 0,2-2-12 0,1 2 6 16,-4 3 2-16,5-3-5 0,-3 1 2 0,2-1 6 16,-3 5-5-16,3-5-3 0,-3 0 9 0,7-1-14 15,-2 0 2-15,-1 1 1 0,4-3 4 0,0 0-4 16,-2 2 4-16,2 0 3 0,-1 3 1 0,1-3-7 15,-3 4 3-15,0-1-5 0,3 0 9 0,-1 2-3 16,-3-1 2-16,1 2-7 0,1 1 8 0,-1-2-2 16,2 2-2-16,-1-3 5 0,3 2-1 0,-1-1-7 15,0-2 12-15,-1 1-6 0,1 2-1 0,1-1 0 16,-1-2 2-16,1 3 1 0,0 0-7 0,-1-3 4 16,0 4-1-16,2-1 5 0,-2 0-6 0,0-2 5 15,1-1-2-15,-1 1 3 0,2 1-3 0,0-1-4 16,-1 0 1-16,0-3 0 0,3 2 0 0,-3 0 1 15,0-2-2-15,4 2 7 0,-4-1-5 0,-1 2-2 16,0 0 9-16,4-2-4 0,-3 3-3 0,0-2 3 16,-1 3-2-16,1 4 3 0,0-6-1 0,0 0 4 15,-2 5-7-15,2-4-1 0,0 1 3 0,3-4 13 16,-1 2-15-16,-1-1-4 0,0-1-3 0,2-3 7 16,-3 1 2-16,3-1-1 0,0 1 2 0,-2-1-3 15,2-1-2-15,-1 2-1 0,0-2 2 0,1 0 6 16,0 1-7-16,-1 0-1 0,1-3 7 0,1 2-11 15,-2 1 11-15,0-3-4 0,2 1 0 0,0 2-6 16,0 0 5-16,-2-1 7 0,2 3-9 0,-2-2-4 16,1 0 9-16,1 5 0 0,-1-4 0 0,0 3-7 15,1 1-1-15,-2-3 1 0,2 2 1 0,0-4-4 16,0 3 5-16,0 3-10 0,0-1 14 16,0 6 0-16,0 0-3 0,0-2 4 0,0 4-4 0,0-3 5 15,0 3-1-15,2-1-2 0,-1 1-2 0,1 7-3 16,0-8 5-16,0 1-2 0,0-1-4 0,0 0 6 15,2 0-1-15,-3 1 2 0,4-1 1 0,4 6 3 16,-5-5-6-16,2 1 5 0,2 5-2 0,6 0 3 16,-5-2-6-16,5 2 2 0,0-2 1 0,4-1 1 15,-1 1-2-15,3 3-3 0,4-3-10 16,-2-2-4-16,3-1-7 0,3 3 3 0,2-4-4 16,2-1-12-16,3 3-1 0,11 1-2 0,0-2-3 0,2-5-44 15,-9-2-92-15,10-2 41 0</inkml:trace>
  <inkml:trace contextRef="#ctx0" brushRef="#br0" timeOffset="18274.7913">9927 4282 16 0,'-2'6'12'16,"2"-6"2"-16,-1 3-7 0,1-3 4 0,-2 6 2 15,2-2 1-15,-3 2 5 0,2-2 1 0,-3 2 0 16,1 2 0-16,-1 0 4 0,-1 0-10 15,2 2 10-15,0-4-9 0,-1 3 10 0,2-4-12 0,-1 2-5 16,-1 0 1-16,2-3-2 0,-1 2 6 16,2 0-5-16,-3-3-1 0,4 0 3 0,-5 2-2 0,5-2 2 15,0-3 3-15,-1 6-3 0,-2-4-6 0,3-2-3 16,0 4 6-16,0-4 2 0,-1 4 0 0,1-4 16 16,-3 3-20-16,3-3-4 0,0 0 1 15,0 0 1-15,0 0 0 0,0 0-3 0,-1 4 2 16,1-4-2-16,0 0 1 0,0 0 4 0,0 0 5 15,0 0-7-15,0 0-4 0,-4 2-3 0,4-2 6 0,0 0-10 16,0 0 0-16,0 0-3 0,0 0-8 0,0 0-8 16,0 0-1-16,0 3-7 0,0-3-22 0,-4 5-60 15,4-1 28-15</inkml:trace>
  <inkml:trace contextRef="#ctx0" brushRef="#br0" timeOffset="26597.8331">9667 7436 29 0,'7'-11'40'15,"-7"11"-4"-15,2-3-1 0,-2 3 5 0,1-4-1 0,-1 4-7 16,0 0 7-16,2-4-2 0,-2 4 2 16,0 0 1-16,0 0-4 0,0 0 0 0,1-3 0 0,-1 3 0 15,-1-5-15-15,1 5 6 0,-4-6-3 0,3 2-4 16,-2-2 0-16,3 3 2 0,-4-1 7 0,3-1-2 15,-3 1 9-15,-1 1-7 0,3 0-3 0,-2-2 2 16,-3 2 0-16,2 0-12 0,1 0 0 0,-1 1 3 16,-1-1-7-16,-1 1 3 0,1 1 2 0,6 1-2 15,-9-4-3-15,5 4 4 0,4 0 0 0,-10 0-5 16,10 0 0-16,-9 3 1 0,5-1-4 0,-5 3-2 16,3 4-3-16,-2 1-2 0,-1 4 10 0,-1 0-8 15,2 2-2-15,2 0 5 0,2-4-8 0,0 2-8 16,2-1 8-16,2 3 2 0,0-5 5 0,0 0 2 15,0 1 3-15,1-4-15 0,2 2 4 0,-2-4 16 16,3 4-13-16,-2-6-4 0,2 5 14 16,0-4-13-16,0-2 2 0,3 1 5 0,0-2-3 0,3 2 5 15,-1-6-3-15,1 1 1 0,3-2-16 0,4-3 14 16,-2-3-6-16,3 0 2 0,-5-4 5 0,1 4-2 16,-3-2-1-16,1-2-7 0,-3 7 6 0,0-5 0 15,-3 2 3-15,0-1-4 0,2 0-9 0,-2-2 12 16,0 2 3-16,-4-3-9 0,3 2 6 0,-1 0 2 15,0-2-5-15,-2 5 3 0,1-6 0 0,-2 0 3 16,0 4-5-16,1 0 3 0,-1-2-10 0,0 2 1 16,-1 0 2-16,-1 1 11 0,1 1 2 0,0 0-1 15,0 2-7-15,-1 1 12 0,-1-1-15 0,2 1 10 16,-1 2-8-16,0-1 3 0,0-1 8 0,1 5-7 16,-3-5 5-16,3 5 3 0,0-4-7 0,0 4-1 15,-1-4 1-15,1 4-1 0,-4-4 3 0,4 4 7 16,0 0-1-16,0-5-4 0,0 5 0 0,0 0-2 15,0 0-3-15,0 0-2 0,-1-2 0 0,1 2 1 16,0 0-4-16,0 0-5 0,-1 11 10 0,-2 0-1 16,0 3-1-16,1 6 2 0,-1-1-4 0,-2 6-1 15,3 4 7-15,-1-6 3 0,3-4-7 0,-1 2-2 16,1-2 1-16,0 8 0 0,0-8-6 0,1-1-5 16,2-4 2-16,-1 3-7 0,1-4-9 0,2 3 2 15,-1-3-19-15,0-3-10 0,2-1-5 0,-1 1-12 0,0-3-13 16,1 2-14-16,0-3-65 0,-4-2-173 0,4-1 76 15</inkml:trace>
  <inkml:trace contextRef="#ctx0" brushRef="#br0" timeOffset="27149.1282">9989 7414 71 0,'0'-5'123'0,"0"1"-3"16,0-1-5-16,0-2-10 0,0 4-8 0,2-1-8 0,-4-1-11 16,2 5-13-16,0-7 5 0,0 7-11 0,2-3-13 15,-2 3 0-15,0 0-7 0,-6-4-8 0,6 4 0 16,-9 1-14-16,9-1-6 0,-17 5-1 15,6 3-5-15,1-2 11 0,-6 0-9 0,1 4 0 0,4-4 3 16,-2 0-3-16,2 0 0 0,-1 0 4 0,3-2-6 16,1 1-4-16,-2-1 6 0,5-1-2 0,-2 1 4 15,4-2-10-15,-1 0 2 0,-1 0-6 0,3 1-3 16,2-3 3-16,2 7 0 0,-1-3 1 0,4-1-2 16,3 0 2-16,0 2-1 0,1-1-4 0,2 0 12 15,-2 0-3-15,4-1-1 0,1 3-1 0,0-5 2 16,0 2-6-16,-1-3 8 0,1 2-2 0,-2-1-10 15,-1 3 19-15,2-1-9 0,-6-2-1 0,1 0-4 16,0 3 2-16,-1-1 8 0,1-3 0 0,-1 3-6 16,0-1-2-16,-2 0 2 0,-3 2 0 0,1-1-3 15,1-1 21-15,-1 1-18 0,-2-2 4 0,-1 6-2 16,0-7-2-16,0 7-6 0,-1-3 10 0,-2 3 0 16,2-4-7-16,-3 2 10 0,2-1-2 0,-1-1-2 15,-1 2 3-15,-3 0-5 0,1 0-2 0,3 0-1 16,-4-1 11-16,3-1-11 0,-4 1 10 0,1-1-7 15,3 0 12-15,-4 0-19 0,2 0-2 0,-1 0-7 16,1-2-5-16,1 3-8 0,0-2-12 0,1-1-7 16,4-1-10-16,-10 2-15 0,10-2-12 0,-6 0-68 15,6 0-166-15,-5-3 73 0</inkml:trace>
  <inkml:trace contextRef="#ctx0" brushRef="#br0" timeOffset="27471.6203">10103 7274 22 0,'3'6'102'0,"0"3"-17"0,0 2 2 15,2 7-12-15,1-1-6 0,1 2-5 16,-2-2 0-16,0 2-8 0,2 0-9 0,-3-1-3 16,4 1-1-16,-1-1-7 0,-1-1-4 0,1 1 2 15,1-2-3-15,-4 0-6 0,-1-5 2 0,-1 7-7 0,2-6-18 16,-1-3-2-16,-2 1-7 0,0-2-7 0,1-1-4 16,-2-3-3-16,2 1 3 0,-6 2-19 0,3-4-8 15,-3 1-9-15,0 2-11 0,-1-5-50 16,-4 1-124-16,2 0 56 0</inkml:trace>
  <inkml:trace contextRef="#ctx0" brushRef="#br0" timeOffset="27656.4149">10010 7455 73 0,'10'-6'78'15,"0"0"-4"-15,-1 0 3 0,1 0-7 0,3 0 3 16,0 2-7-16,1-3-3 0,0 2-8 0,3 1-1 15,-5 1-14-15,0-2-1 0,1 1-6 0,-2 1-3 16,0 3-1-16,1-2-19 0,-2 1-3 0,3 1-12 16,-3 0-18-16,-2 1-12 0,1 1-13 0,-3 0-13 15,2 2-56-15,-3 2-126 0,-2-1 55 0</inkml:trace>
  <inkml:trace contextRef="#ctx0" brushRef="#br0" timeOffset="28040.0531">9552 8041 109 0,'0'0'138'0,"0"0"-15"16,0 0-8-16,0-3-7 0,0 3-11 0,3-3-10 15,-1-3-9-15,4 5-7 0,4-5 2 0,-1-1-11 16,3 1-2-16,5-3-12 0,2-1-2 0,-5 2-2 15,7 0-5-15,-2 1-5 0,-1 0-9 0,0 1-8 16,2-1-19-16,-2 2-8 0,-1-1 4 0,0 2-24 16,0 0-10-16,1 1-9 0,-5 0-13 0,-2 0-6 15,1 2-9-15,-2-2-6 0,-2 2-1 0,-3 0-61 16,1-1-155-16,-2 1 69 0</inkml:trace>
  <inkml:trace contextRef="#ctx0" brushRef="#br0" timeOffset="28417.2641">9814 7942 42 0,'0'0'42'0,"0"0"0"16,0 0-2-16,0 7 2 0,0-2 3 0,0 2-6 15,0 3-5-15,0 0 6 0,-4-1-7 0,3 6-3 16,-1 1 3-16,-1 1-9 0,-1 0-1 0,0 1-9 0,0-1-3 16,-1-2-12-16,1-3 6 0,2 0-2 0,0 0 2 15,0-4-2-15,0-1-1 0,0-3 7 16,1 1-8-16,0 1 3 0,-1-3 1 0,2 1 1 16,0-4 5-16,0 4 2 0,0-4-1 0,0 0 2 0,0 0 4 15,0 0-1-15,0 0 4 0,8-10-9 0,-4 3 9 16,2 0 4-16,-2-1 0 0,1-1 15 15,0-3-6-15,3 3-1 0,-3-1-4 0,4 0-3 0,-4 0-10 16,3-1 1-16,-1 1 7 0,4 1-4 16,-2 0-13-16,0 1-10 0,0 1-4 0,0-1-17 0,1 2-7 15,0-2-21-15,-1 3-12 0,-1-2-13 0,-1 2-49 16,2-2-136-16,0 3 61 0</inkml:trace>
  <inkml:trace contextRef="#ctx0" brushRef="#br0" timeOffset="28733.3246">10031 7827 41 0,'0'5'75'0,"0"2"-5"0,0 2 5 16,3 3 1-16,-6 5-7 0,3 2-2 0,3 0-6 15,-2 7-26-15,-1-3 27 0,-1 3-22 0,2 3 1 16,-1 0-4-16,0 0-8 0,2 1-16 0,-4-2 21 16,2 1-2-16,2-1 1 0,0 0-11 0,-4-2-2 15,0 1 1-15,6-1-4 0,-4 1-2 0,0 1 3 16,0-9 13-16,4 1-32 0,-3-3 0 31,-1-5-7-31,0-2 4 0,0 0-4 0,0-3 5 0,3-1 1 0,-2-1-9 0,-1 0 0 0,0 0-6 0,0-5-6 16,1 4-16-16,-1-4-9 0,0 0-11 0,0 0-17 15,3-15-45-15,-3 3-131 0,1-2 59 0</inkml:trace>
  <inkml:trace contextRef="#ctx0" brushRef="#br0" timeOffset="29040.6166">10228 7849 48 0,'0'0'77'0,"9"2"6"16,0 0-1-16,-4-1-20 0,0 1 16 0,3 0-8 16,-3 0 1-16,5 3-6 0,-2 1-5 0,1 0-4 0,-4-2 3 15,3 1-15-15,-2-1 4 0,-3 1-9 16,2 0-2-16,-3 1-5 0,1 1 4 0,-4 3-6 15,-2 0 0-15,-3 1-3 0,1-1-6 0,-7 5 0 16,-1-2-1-16,-1 2-5 0,0-3-4 0,0 0-21 0,-4-4 0 16,-1 3-17-16,2-4-4 0,1-2-1 0,2-2-18 15,0-1-15-15,1-2-20 0,3-2-67 16,-4 1-165-16,2-5 72 0</inkml:trace>
  <inkml:trace contextRef="#ctx0" brushRef="#br0" timeOffset="30805.3337">11026 7383 27 0,'0'0'45'0,"5"-1"9"0,-5 1 1 0,0 0 6 16,0 0-4-16,0 0 6 0,0 0-9 0,0 0 0 16,0 0-8-16,0 0 1 0,0 0-11 15,0 0 0-15,0 0 8 0,0 0-11 0,-12-8 3 0,12 8-12 16,-11 0 0-16,4-1-2 0,2-1-1 0,5 2-1 15,-14 0 2-15,8 0-4 0,2-1-7 0,4 1 12 16,-10-1-6-16,10 1-8 0,-8 0 10 0,8 0 0 16,-10 0 0-16,10 0-13 0,0 0 4 0,-8 0 2 15,8 0-6-15,0 0-7 0,0 0-2 0,-5 2 11 16,5-2-9-16,0 5 1 0,0 1-2 0,0-1 14 16,0 1-15-16,3 1 2 0,-3-1 1 0,0 1 4 15,0 1 0-15,2-1-5 0,1 1 0 0,-3-1 6 16,0 0 0-16,0 0-3 0,0 1 6 0,-3 0-6 15,3 0-5-15,0-2 4 0,4 2-2 0,-4 0-2 16,3-3 8-16,-1 1-8 0,1 2 11 0,-2-5-1 16,2 3-9-16,-1-1 4 0,1 0-5 0,-1-2 0 15,2 0 11-15,0 1 0 0,-1-1-9 0,-2-1-2 16,-1-2-1-16,5 4 9 0,-5-4-4 0,5 4-1 16,-4-3 1-16,3 2-6 0,-4-3 3 0,4 2-3 15,-4-2-4-15,4 4 6 0,-4-4 7 0,0 0-7 16,0 0 3-16,-2 4 2 0,2-4 3 0,0 0 8 15,0 0-1-15,0 0-6 0,0 0 9 0,0 0 0 16,-6 2 6-16,6-2-11 0,-7 1-20 0,7-1-2 16,-17 0 3-16,9 1 0 0,-2-2 5 0,0 1-9 15,3 0 2-15,-4-1-16 0,-1 1-20 0,3-1 0 16,1 0-4-16,1-2-11 0,-1 3-17 0,1-1-55 16,-1 0-145-16,0-2 64 0</inkml:trace>
  <inkml:trace contextRef="#ctx0" brushRef="#br0" timeOffset="31524.9514">11119 7355 11 0,'0'-3'83'0,"0"3"-8"0,0 0-1 0,0 0 1 16,0 0-13-16,0 0-5 0,0 0 0 0,0 0-11 15,0 0 6-15,0 0-10 0,0 0-8 0,0 0 12 16,0 0-15-16,0 0 3 0,0 0-12 16,0 0 1-16,0 0 9 0,0 0 0 0,0 0 3 0,4 13 2 15,-3-8 6-15,0 1 0 0,2 6 5 0,1-4-3 16,-3 5 4-16,4-1-14 0,-1-2 9 0,0 6-6 16,-3 0-5-16,-1-3-8 0,4-2 2 15,-3 1-2-15,2-1-2 0,-2 4-2 16,-1 1-2-1,3-1 11-15,-3-3-17 0,1 0-1 0,-1 0-4 0,1-2 10 0,-1-1-8 0,0 1-5 0,0-2 0 0,3-2 1 16,-3-1 2-16,1 0-2 0,-1 0-4 0,0-1 4 16,0-4-2-16,0 7 1 0,0-3 3 15,0-4-2-15,0 5-4 0,0-5 7 0,0 4 4 0,0-4-6 16,0 0 13-16,0 0 1 0,0 0 2 0,0 0-2 16,0 4 6-16,0-4-7 0,0 0-1 0,0 0 2 15,0 0 0-15,0 0 3 0,0 0-5 0,0 0-2 16,0 0-6-16,0 0-4 0,0 0 3 0,4-13-4 15,-4 9-14-15,1-5-3 0,3-2-8 0,-3-1 2 16,6-3 2-16,-5 3-3 0,2 0 6 0,0 1 5 16,1 0-3-16,0 0 2 0,1-5-1 0,1 0-2 15,-2 5 4-15,0 2 1 0,3-3-2 0,-2 2 5 16,2-1-1-16,-3 0 0 0,1 1-2 0,3 1 1 16,-2-1 2-16,-1 1 0 0,2 0-4 0,1 0 4 15,-2 0 3-15,1 3-4 0,-3 1-5 0,1-2 0 16,-2 3-8-16,0 1-5 0,0 1-14 0,-4 0 2 15,4-2-10-15,-4 4 5 0,2-3-10 0,-2 3-7 16,0 0-7-16,8 0 7 0,-8 0-6 0,0 0 1 16,5 7-9-16,-5-4-2 0,0 1-18 0,0 3-69 15,-5-1-171-15,5-1 75 0</inkml:trace>
  <inkml:trace contextRef="#ctx0" brushRef="#br0" timeOffset="31873.4908">11427 7433 48 0,'-6'-1'106'0,"-2"1"-12"0,8 0-16 0,-11 0-1 16,4 3-7-16,3-2-14 0,-1 1 0 0,-1 0-6 0,2 1-7 16,0 1-5-16,0-1 9 0,-1 1-11 0,1 1 6 15,-1 3-8-15,5-2-12 0,-4 2 2 0,3-2-3 16,2 2-11-16,3 0 6 0,-4-5 1 16,1 2-3-16,6 3-5 0,-5-3-1 0,2 0 8 15,0 3-9-15,4-3-10 0,-2 2 3 0,2-1 6 0,-3-1 1 16,3 0-17-16,-2 0-11 0,3 2-2 0,-4-4-23 15,4 3 1-15,-4-2-22 0,3 1-2 0,-2-1-59 16,-1 0-139-16,0 1 61 0</inkml:trace>
  <inkml:trace contextRef="#ctx0" brushRef="#br0" timeOffset="32217.5446">11049 7944 84 0,'0'0'100'16,"2"-2"0"-16,-2 2-8 0,3-3-6 0,-3 3-8 16,9-4 6-16,-1 1 6 0,-1-1-22 0,5-1-6 15,-1 1-16-15,1 0 15 0,3-2-18 0,0 2 3 16,-3-2-14-16,2 3-1 0,-4-1 7 0,3 2-25 16,-3-1-13-16,-1 2 0 0,0-3-15 0,-1 3-16 15,-1-1-13-15,0 1-14 0,-7 1-12 0,7 0-14 16,-7 0-58-16,0 0-155 0,0 0 69 0</inkml:trace>
  <inkml:trace contextRef="#ctx0" brushRef="#br0" timeOffset="32674.889">11119 7971 18 0,'-3'8'91'0,"2"-1"-12"0,-1 3-16 0,-1 5 2 0,-2 0-4 15,1 1-11-15,0-1-16 0,1 2-13 0,-1 1-4 16,0-1-12-16,-3 0-4 0,1 2-8 0,0-3-7 16,-1 2-6-16,1-2 0 0,1-6-5 0,0-1 0 15,3-3 2-15,0-1 1 0,-1 1 5 0,3-2 11 16,-1 2 6-16,0-5 5 0,1-1-10 0,-2 4 7 15,2-4-3-15,0 0 5 0,0 0-4 0,0 0 9 16,0 0-2-16,3-11 2 0,-2 5 9 0,1 2 4 16,-1-2 1-16,1 0 16 0,0 1 1 0,0 0-1 0,1-1-3 15,-1 1 1-15,0 0 0 0,0-1 5 16,-1 2 3-16,3 0-2 0,-4-1 3 0,2 1-9 16,0 0 1-16,1 0 7 0,1-1-8 0,-1 1 2 15,4-1-5-15,-2 0-9 0,1 1-3 0,1 0 0 16,4-2 10-16,-2 1-11 0,0 0-2 0,2 1-9 0,1 0-10 15,-3-1-8-15,5 1-11 0,-5 1-10 16,0 0-4-16,1 1-2 0,-1 0-4 0,-1 0 1 16,0 1-5-16,-1-1-2 0,-1-2-5 0,2 1-4 15,-1 0-3-15,4-1 3 0,-1 0-6 0,-3-2 2 0,0 1 5 16,2-1 2-16,0-2-29 0,-4 1-87 0,3 1 39 16</inkml:trace>
  <inkml:trace contextRef="#ctx0" brushRef="#br0" timeOffset="32975.9399">11349 7988 186 0,'5'-6'-8'0,"-4"-2"5"16,3 3-3-16,-4-3 10 0,4 2 8 0,-3 1 7 0,3 0 13 15,-4 1 8-15,4-2 9 0,-4 3 6 0,3-1-10 16,-2 1-4-16,-1 3 8 0,1-6-1 0,-1 6 5 16,4-1-11-16,-4 1 3 0,0 0-3 0,0 0-13 15,0 0-4-15,0 0 4 0,0 0 9 0,0 0-12 16,0 0 6-16,-5 11 15 0,1 1-2 0,3 4 6 16,-6 7-9-16,2 4-4 0,0-3-4 0,-1 6-3 15,-2 1-2-15,0-1-2 0,3 4-2 0,-5-1-4 16,5 0-6-16,-3 0-1 0,1-1 2 0,0 3-1 15,2-3 5-15,0-1-7 0,1-2-5 0,0-2-4 16,3-8-9-16,0-1 1 0,-1-1-8 0,1-8-4 16,2 2-12-16,-1-4-2 0,0-1-10 0,2 2 1 15,-2-5-6-15,-2 0 4 0,4 2-11 0,-2-5-1 16,0 0-13-16,0 0 4 0,0 0-11 0,0 0 2 16,-3-14 7-16,3 4 4 0,0-2 9 0,1 0-3 15,-2-6 5-15,1 1 9 0,1-1 5 0,1 0 5 16,-2 0 5-16,0 1-9 0,1-2-23 0,0 2-62 15,3-9 28-15</inkml:trace>
  <inkml:trace contextRef="#ctx0" brushRef="#br0" timeOffset="33242.7653">11299 8216 67 0,'7'-24'0'16,"-1"6"17"-16,-1 2-6 0,-1 1 3 0,2 3 9 15,-2 3-1-15,1-1 2 0,0 1 1 0,2-1 7 16,-1 0-2-16,2 0 4 0,-2-2 1 0,2 5-1 16,2-2 2-16,-2 0 9 0,0 1-5 0,-2 3 2 15,-1-2-8-15,1 2-1 0,-1 3 5 0,2-2-10 16,-3 1 15-16,2 1 1 0,-1 1-3 0,-5 1-8 15,8-2-2-15,-3 2-1 0,-5 0 14 0,9 2-12 16,-9-2 7-16,10 0 7 0,-6 3 5 0,1 0-9 16,-1 1 3-16,-1-3 0 0,0 1-3 0,0 2-3 15,0 1-5-15,-1-2 8 0,-1 1-5 0,-1-3 5 16,3 6-16-16,-3-1 8 0,-4 0-2 0,3 1-6 16,-3 2-4-16,1-2 0 0,0-2 2 0,-1 0-2 15,0 0-3-15,2 1-4 0,-1-2-9 0,0-1-9 16,-3 1-10-16,1 0-11 0,1-1-29 0,1 0-6 15,-1 1-11-15,-1-2-17 0,1 1-23 0,-2-3-107 16,0 1-233-16,-2-1 104 0</inkml:trace>
  <inkml:trace contextRef="#ctx0" brushRef="#br0" timeOffset="35161.8356">2840 4999 42 0,'-8'-6'81'0,"1"4"-7"0,1 0-9 16,-1 1-9-16,3 0-7 0,4 1-12 0,-8-2-8 15,8 2-4-15,0 0-2 0,0 0-2 0,0 0-5 16,12 14 4-16,-1-7-7 0,4 3 1 0,8 5-2 16,2-1 2-16,2 1-3 0,9 2 6 0,-2 1 5 15,16 8 1-15,5 0 0 0,4 0-4 0,26 10 5 16,-4 1-5-16,6-1 3 0,1 2 8 0,2 3-12 16,-4-3 0-16,4 3 1 0,-2 3-1 0,7-4-3 15,6 5 13-15,2-6-10 0,10-1-2 0,2 1 17 16,2-6-1-16,3-3-1 0,7-2 0 0,7-9 0 15,12-4 14-15,10-5 5 0,6-10-1 0,3-1-3 16,11-7 7-16,8-4-6 0,3-1 0 0,7-2-13 16,3-3-6-16,0-1-13 0,2 4-19 0,-7 6-44 15,-3 3-35-15,-13 9-27 0,-1 9-103 0,-10 4-231 16,-22 6 102-16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4:57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5431 5892 2 0,'0'0'6'0,"0"0"4"0,-2 8-4 16,2-8-2-16,0 0-4 0,0 0 0 15,-9 0-5-15,9 0-6 0,-5 1 18 0,0 0-11 16,5-1-3-16,-9 0 2 0,4 1 9 0,5-1 1 15,-5 2 5-15,5-2-2 0,0 0 2 0,0 0 3 0,-9 0-4 16,9 0-1-16,0 0 0 0,-7 1-2 0,7-1-6 16,0 0 6-16,0 0-10 0,-11-1-11 15,11 1-16-15,-8 1 9 0</inkml:trace>
  <inkml:trace contextRef="#ctx0" brushRef="#br0" timeOffset="692.243">5003 5899 22 0,'0'0'17'16,"0"0"1"-16,0 0 2 0,0 0 0 0,-7-3-5 16,7 3-2-16,0 0 1 0,0 0 3 0,0 0 0 15,0 0-2-15,0 0-5 0,0 0 3 0,0 0 1 16,0 0-3-16,0 0 0 0,0 0-4 0,0 0 6 16,0 0 0-16,0 0-4 0,0 0-4 0,0 0 9 15,0 0-4-15,0 0 0 0,0 0 1 0,0 0-5 16,14-4 3-16,-14 4-4 0,12 1 9 0,-6-2-4 15,3 1-1-15,0 0 1 0,4-1-7 0,1 1 0 16,0 0 1-16,4 1-8 0,0 0 4 0,3-1 12 16,0 3-2-16,8-2-4 0,-2 2 2 0,5-2 5 15,5 3 14-15,0-3 0 0,1-1-1 0,0 2-4 16,-2-1-3-16,4 0-1 0,-4 3 4 0,1 0-7 16,3-1-4-16,-1 1-2 0,11 3 10 0,-8-3-9 15,-3 3 1-15,14-1-1 0,1 1 0 0,-3 0-5 16,0 0 3-16,4 3 5 0,-2-2-8 0,-1 0 5 15,-1-2-4-15,0 2-5 0,-1 0 1 0,-12-3 4 16,15 3-7-16,-16-1 5 0,0 0-4 0,13 5 10 16,-12-6-10-16,13 4-4 0,2-5 6 0,-1 2 1 15,3-1-2-15,0-2 8 0,4 0-5 0,1 2-5 16,1-2 7-16,4-3 0 0,-1 0 1 0,0-1-2 16,-1 2-6-16,-2-4 4 0,-2 2 5 0,-2 2-5 15,-3-1-4-15,-13 0 9 0,-3 2 0 0,-1-1-8 16,1 2 6-16,-2 1-2 0,-1-3-3 0,-4 1 5 15,-1 0-7-15,0 0 4 0,-1 0 2 0,-2 0 0 0,1 1-3 16,-1 0 0-16,-4-1 5 0,-4 1-11 16,3 0 1-16,-3-2 0 0,1 1 11 0,0 2-11 15,-1-2 6-15,-2 0-5 0,-4-2-3 0,0 0 14 16,1-1-8-16,-1 0 1 0,1 3-4 0,-5-3 7 16,4 0-4-16,-3 0-10 0,-2 2 8 0,-1-4 5 15,4 2-11-15,-2 2-17 0,-4-2-11 0,1 1-25 16,-1-1-68-16,-1 3-138 0,1 1 62 0</inkml:trace>
  <inkml:trace contextRef="#ctx0" brushRef="#br0" timeOffset="9350.8717">8915 7260 34 0,'-2'-5'64'0,"4"-5"-8"0,-5 1-4 15,2-3 4-15,-2 5-2 0,1-4-5 0,-2 4-4 16,0-5-6-16,1 4-1 0,-6-1 5 0,3 2-12 16,-2-2-5-16,-1 3-2 0,-1 0-1 0,1 1-8 15,-2-1-10-15,-2 4 11 0,3 1-6 0,-4 1 2 16,1 0 0-16,-6 3 4 0,6 1-10 0,-5 2 0 15,4 1 2-15,-4 2-3 0,7 2-14 0,-2 2 16 16,1-1-2-16,3 4 4 0,2 0-14 0,-2 0 3 16,5-1-5-16,1-2 4 0,1-1-2 0,2 4-7 15,-1-3 3-15,1-1 3 0,0 1 1 0,1-2 0 16,0 0-4-16,0 1-8 0,1-4 3 0,-1 2 4 16,2-4-2-16,-2 5 1 0,0-6-1 0,3 1 5 15,-3 2 0-15,2-2 4 0,-1 0-7 0,-1-1 4 16,1 1-11-16,-1-2-5 0,-1 3 1 0,1 0-7 15,-2-1 5-15,2 1-4 0,-2 0-7 0,-3 1 5 16,0 3-7-16,-2-4-22 0,-2 5-61 0,-3 1 27 16</inkml:trace>
  <inkml:trace contextRef="#ctx0" brushRef="#br0" timeOffset="10444.279">8214 8110 69 0,'0'0'75'16,"0"0"-17"-16,0 0-1 0,0 0-4 0,0 0-12 16,0 0-3-16,0 0-1 0,0 0-6 0,-11 7 3 15,7 4-4-15,-1 3-5 0,-3 4 1 0,-5 8 1 16,2 3-4-16,-6 3 12 0,3 2-11 0,-5 14 8 15,1 5-5-15,0-2-4 0,-1 3 0 0,-7 27 2 16,6-25 12-16,-9 25 2 0,4-2 11 0,1 0-4 16,5 0-4-16,-3 2-2 0,4 2 3 0,4 1-7 15,-1-3 7-15,-2 2-9 0,2-2 2 0,-2 3 8 16,9-25 3-16,-7 27-13 0,4-4 3 0,2 5-6 16,0-1 7-16,4-4-6 0,0 4 0 0,1-1-8 15,2 0-4-15,-1-3-2 0,3 0 0 0,-4-21-3 16,0 29 2-16,2-4-11 0,-1 1 8 0,-2-7 2 15,1-24-7-15,0 6 3 0,0 21-15 0,-1-30 2 0,4 1-7 16,-3-2-6-16,0-2-3 0,3-2 0 16,1-13-11-16,-4 0 3 0,4 2-13 0,-1-4-2 15,2-3 4-15,-1-3-11 0,0 0-2 0,3-7 0 16,-2-2 4-16,-1-1-1 0,0-6-4 0,0 2-9 0,0-4 3 16,0 1-1-16,0-5 2 0,0 2 1 15,0-2 3-15,-1-1 8 0,-2-1-3 0,3-3-8 16,-4 4 0-16,4-4-60 0,-9-7-123 0,4 3 55 15</inkml:trace>
  <inkml:trace contextRef="#ctx0" brushRef="#br0" timeOffset="10846.3698">7317 10226 46 0,'5'32'69'0,"0"1"0"16,2 17 8-16,-1 4 2 0,2 2-5 0,-2 4-1 16,3 23-5-16,0-1 4 0,-4-23-10 0,8 26-5 15,-3-5 0-15,-1-22-5 0,1-3-6 0,-1 3-10 16,4-3 1-16,1-3 2 0,0 0-2 0,0-9-11 15,4 2-4-15,-5-14-3 0,4 1-2 0,0-3 6 16,1-2-7-16,0 0-1 0,2-6-1 0,1-2-3 16,2-3 5-16,-3-1 8 0,1-4 0 0,-2-4-6 15,3 1 0-15,5-2-6 0,2-4 8 0,-2-2 4 16,1-1 8-16,1-6-13 0,6-4 5 0,-3-6-12 16,13-7 12-16,-3-3-8 0,-1-2 3 0,-2-4 5 15,4-2-6-15,-4-2-4 0,-1-4-10 0,1-1-10 16,-1-5-9-16,4 4-4 0,-2-4-25 0,-4 2-9 15,1 1-9-15,0 0-11 0,-3 2-24 0,-2 2-11 0,-11 9-75 16,7-9-199-16,-8 11 88 0</inkml:trace>
  <inkml:trace contextRef="#ctx0" brushRef="#br0" timeOffset="12783.9329">4967 11671 6 0,'0'0'18'0,"0"0"-2"0,0 0-6 0,0 0 4 16,0 0 0-16,0 0-1 0,0 0-11 15,0 0 5-15,0 0-7 0,0 0 1 0,0 0 5 16,0 0-4-16,0 0-4 0,0 0 5 0,0 0-2 15,0 0-1-15,0 0-1 0,0 0-3 0,0 0 0 0,0 0 3 16,0 0 3-16,6-3-4 0,-6 3 6 0,0 0-8 16,0 0 2-16,4-3 2 0,-4 3 0 15,0 0-1-15,6-2-3 0,-6 2 2 0,0 0-3 16,11 0-1-16,-8-1 1 0,-3 1 0 0,13 0-1 16,-13 0-6-16,10 0-11 0,-2 1 6 0</inkml:trace>
  <inkml:trace contextRef="#ctx0" brushRef="#br0" timeOffset="13320.4313">6655 11727 8 0,'13'0'6'0,"-3"-1"-1"0,0 1 1 0,1 0-6 0,-3 0 0 16,3 0 10-16,-2-2-5 0,-1 2 1 0,0-2-2 16,-1 2 4-16,-1-1-7 0,0 0 2 0,3 1 4 15,-4-1-2-15,-5 1 1 0,12-1 2 0,-7 1 0 16,-5 0 0-16,9-1 6 0,-9 1-3 0,5-2 3 16,-5 2 4-16,0 0 0 0,5-2-4 0,-5 2 5 15,4-2-6-15,-4 2 2 0,0 0 4 0,0 0-4 16,5-1-7-16,-5 1 0 0,0 0 4 0,0 0-6 15,0 0 1-15,0 0 0 0,0 0 1 0,0 0-5 16,0 0 6-16,0 0-5 0,0 0-1 0,0 0-4 16,0 0 9-16,0 0-5 0,0 0 0 0,0 0 0 15,0 0-4-15,0 0-6 0,0 0 6 0,0 0-3 16,0 0-1-16,0 0-4 0,4 4 4 0,-4-4 1 16,0 0-2-16,0 0 1 0,0 0 0 0,0 0-5 15,0 0-3-15,0 0 0 0,0 0-6 0,0 0-3 16,0 0-18-16,0 0-42 0,0 0 18 0</inkml:trace>
  <inkml:trace contextRef="#ctx0" brushRef="#br0" timeOffset="17610.9489">19890 10778 30 0,'-3'-18'31'0,"2"1"3"0,-3 0-5 0,3-1 4 16,-1-2-5-16,-1 3 0 0,-1-3-3 0,3-5 0 15,-3 7 0-15,0 0-1 0,-1-1 5 0,1-2-6 16,-6-3-5-16,2 1-1 0,-1-2 0 0,2 2-2 15,-5-3-2-15,3 9-4 0,-3-5 6 0,-1-3-2 16,-1 2 4-16,0 2 2 0,-3-1-13 0,2 0 10 16,3 4 10-16,-7-4-14 0,-3 2-3 0,2 0-1 15,-3 1 0-15,-3 4-3 0,3-2-9 0,-4 2 1 16,2-1 7-16,-5 4 1 0,0-4 0 0,-2 6-3 16,-3 1 5-16,2-1-7 0,-1 3 3 0,-1 1-9 15,-2 1 11-15,-1 0-13 0,-3 3 7 0,1 1 4 16,-12 4-6-16,12-1 3 0,-11 3 1 0,14-1-5 15,-14 1 2-15,11 5 3 0,3 1-5 0,-10 3 4 16,11 0-1-16,2 0 3 0,2 3 0 0,2 1 4 16,5 1-7-16,0 4-4 0,0 1 5 0,3 3 1 15,4 2 0-15,-2 0 2 0,3 2 3 0,3 2-6 16,0 2 2-16,1 9-1 0,5-9 0 0,3 10 3 0,3 4-4 16,7-4 1-16,0 5 4 0,4-5-1 15,4 1 0-15,0-12-2 0,12 7 3 0,2 1-3 16,-4-16 3-16,13 8 1 0,2-2-5 0,3-5 8 15,2 0-7-15,5-5 1 0,0-1-7 0,0-7 11 0,3-1 2 16,5-3-3-16,-2-2 4 0,1-2-1 0,2-3-2 16,-1-3 0-16,4-1 0 0,-1-4 0 0,0-2 0 15,2-1-1-15,-2-3 2 0,-1 0 1 0,-1-5-2 16,1 3-3-16,-3-6-4 0,-4 0 3 0,-3-1 0 16,-2-1 2-16,-13 3 10 0,-1-3-11 0,-1-2 6 15,-2-2-6-15,6-11 1 0,-12 7-6 0,5-11 7 16,-10 11 2-16,2-16 1 0,-8 15-8 0,-3-4-3 15,1 2 9-15,-6-2-11 0,-3 0-4 0,-1 1-8 16,-5 2-11-16,-3 4-21 0,0 2-20 0,-7 3-48 16,-6 4-125-16,-6 4 56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5:2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6199 10963 26 0,'9'-3'39'16,"2"0"7"-16,-1 0-5 0,1 0 4 0,0 1 7 15,-1-2-2-15,2-1-3 0,-2 1-6 0,-2 1-3 16,1 2-12-16,0-1 1 0,-3 4-5 0,4-1-1 16,-1 3 4-16,0 2 0 0,0 3-5 0,1 2-3 15,3 4 7-15,0 7-9 0,0 4 3 0,-2-1-2 16,1 6-2-16,-1-1 0 0,3 1-4 0,0 1 0 16,2 1 3-16,0-1-4 0,0-1-5 0,3 2 7 15,1-2 0-15,2-1-3 0,2-6 5 0,-1 0-6 16,5 0-12-16,0-6 12 0,4-1 0 0,0-3 1 15,1-5 1-15,2-7 1 0,2-2 5 0,14-8-2 16,-1-1 5-16,-3-13 1 0,-2 0 8 0,4-4 0 16,-7-6 4-16,-13 9 11 0,-2 0 3 0,5-12-4 15,-10 6 14-15,1-4-7 0,-8 2-4 0,-1-1-4 16,-2-1 24-16,-5 4 4 0,-4 3-8 0,0 1 18 16,-5 9 6-16,-2-1-14 0,-2 1-6 0,-2 7-6 0,-2 1-6 15,-5 2-8-15,-3 2-5 0,-4 7-5 16,-14 5-3-16,-10 12-5 0,-11 12-2 0,-20 22-5 15,-1 0-2-15,3 5-3 0,2-7 0 0,28-10-1 16,-1 1-3-16,9 0-3 0,8 0-2 0,12-15-20 0,3-3-12 16,9 0 1-16,6-6 7 0,8 0-6 0,14 0 3 15,9-4 3-15,22-6-2 0,7-3-14 16,34-10-6-16,-3-5-24 0,0-1-9 0,-3-9-19 16,-2-5-22-16,-23 9-11 0,25-6-121 0,-31 8-267 0,3 2 119 15</inkml:trace>
  <inkml:trace contextRef="#ctx0" brushRef="#br0" timeOffset="1133.3501">7533 14873 29 0,'-2'-1'33'15,"2"1"-3"-15,-2-5-4 0,2 5 1 0,0 0-6 16,0 0-3-16,-2-4-1 0,2 4-2 0,0 0-6 15,0 0 6-15,10-2-5 0,-10 2 2 0,11 2-12 16,-11-2 8-16,12 3-1 0,-5 0 2 0,1-3-9 16,-1 3 7-16,3-2-2 0,-3 2-11 0,1 0 15 15,1-2 2-15,0 4-8 0,1-4-3 0,-1 2 9 16,1 1-6-16,3-2 6 0,0 3 1 0,1-1-5 16,-1-1 4-16,6 3 5 0,-2-2-3 0,2 1 1 15,1 0 0-15,1 1-2 0,5 1 2 0,-4-2 2 16,6 3-6-16,-1-1 14 0,-1-2-7 15,2 2 2-15,-8-2 1 0,2 0 0 0,-1-1-7 0,0 3 0 16,6-2 15-16,1 1-15 0,0-3-2 16,-7 1-2-16,0 0 6 0,1 2-1 0,1-4-8 0,3 2 3 15,3-1 0-15,-2 1 2 0,1-1 2 0,-5-1 3 16,6-1-7-16,-2 2 1 0,3-3-1 16,-2 2 5-16,1 0-1 0,-2 0 0 0,-4 0-10 15,5 1 2-15,3-1 10 0,1 0-2 0,-3-1-5 16,3 2 0-16,0 0-3 0,0-2 5 0,0 1 0 15,4 0-6-15,-3 0-4 0,1-1 4 0,2 1-1 16,-3-2 1-16,2 1 4 0,2 0-1 0,-4 1-3 0,2-1-3 16,-1 1 3-16,-1 0 5 0,3-1-2 0,-5 0-14 15,0 0 13-15,-1 1 0 0,-2-1-6 16,-6 0-1-16,-1 1 3 0,0-2 5 0,1 1-2 16,5 0 2-16,1-1 3 0,-4 0-3 0,-2 0 0 15,6-1 9-15,0-1-5 0,-6 0 2 0,6-1 1 16,-5 0-5-16,5-2 14 0,-7 1-7 0,6-4-3 0,-8 3 6 15,0 0-2-15,-1-2-4 0,0 0 2 16,-3 1-1-16,-1 0-1 0,-4-2 0 0,2 5 3 16,-2-2 6-16,-1-2-8 0,-1 3 10 0,-2-2-5 15,2 1-6-15,-3 0 2 0,-1-1 0 0,1 1 4 16,-1 1-6-16,-1-1-7 0,1 2-3 0,-1-1-17 16,1 3-14-16,-4 1-17 0,2-5-17 0,-1 3-19 15,-1 2-79-15,0 0-175 0,-2-8 77 0</inkml:trace>
  <inkml:trace contextRef="#ctx0" brushRef="#br0" timeOffset="1699.9386">10017 14237 71 0,'-7'7'83'15,"-6"1"-7"-15,-2 6-8 0,-8 5-4 0,-5 3-2 0,-13 11-10 16,-3 0-6-16,-7 9-8 0,-21 9-11 0,1 5 7 15,-1 5-4-15,2-7-8 0,0 3-12 0,-2-4 2 16,19-16-9-16,-24 19-14 0,0 2-15 0,2-1-24 16,-2 1-53-16,-5-1-109 0,-2-4 49 0</inkml:trace>
  <inkml:trace contextRef="#ctx0" brushRef="#br0" timeOffset="2031.6158">9643 15084 2 0,'33'75'4'0,"-9"-21"-5"0,15 21-2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09:05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6582 5460 24 0,'0'0'24'0,"0"0"1"16,0-3-3-16,0 3-3 0,0 0-2 0,0 0 0 16,0 0-3-16,0-4-10 0,0 4-6 0,0 0-2 15,0 0-3-15,0 0 8 0,0 0-1 16,14 7 0-16,-5 0 3 0,0-1-1 0,4-2 2 0,6 2 6 15,5 0-3-15,6 3 2 0,-1-2 3 0,1-2-2 16,3 2 1-16,0-3-10 0,5 3 7 0,-1-3 4 16,0 2-11-16,1-1 8 0,1 2-4 15,-6-1-2-15,0 1 0 0,1 0 1 0,0 1 3 0,2 2-3 16,0-2-8-16,2 2 1 0,-2-1 9 0,0 1 0 16,-3 3-5-16,2-4 4 0,0 7 2 0,5-5 0 15,7 4-6-15,2 1 1 0,-2 0 3 0,4-3 3 16,3 1-7-16,-3-1-1 0,1 2 5 0,2-3-10 15,-1-1 10-15,0 4-3 0,2-2-1 0,1-1 2 16,2 0 2-16,-1 2-7 0,7-4 1 0,0 1 9 16,1-1-8-16,27 2 1 0,-29-5 2 0,26 3 0 15,-27-2 3-15,3 1 3 0,0-4-5 0,-1 3 2 16,0-2 2-16,0 1-1 0,0 0-8 16,-2 0-1-16,4-3 10 0,-4-1-3 0,2 1 1 0,-1 2-4 15,-2-1 2-15,-2 0 0 0,2-3-3 0,-3 3 4 16,-3-2 1-16,-3 1-1 0,-1-2-4 0,0 0 1 15,-15-1 5-15,5-1-5 0,-3 1 1 0,12 1 0 16,-9-1 3-16,-4-1-3 0,1 1-1 0,0 0 1 16,-3 0 1-16,-3-1 0 0,0 2 3 0,-6-1-11 15,-6-1 4-15,-2 2-8 0,0 0 2 0,-4 1-3 16,-1 1-2-16,-1 1-4 0,0-2-6 0,-2 0 6 16,4 1 2-16,-3 3-1 0,0 0-8 0,-1 1 4 15,4 1-10-15,-1 1-22 0,-3-2-53 0,6 6 24 16</inkml:trace>
  <inkml:trace contextRef="#ctx0" brushRef="#br0" timeOffset="2244.8314">15280 4603 8 0,'-36'92'11'0,"12"1"0"0,6 0 1 0,9-1 5 16,8 4 6-16,4 5-1 0,4 4 8 16,11 5 2-16,3 3-5 0,9-4-3 0,1-4 2 15,7 5 6-15,3-5 1 0,10-3-4 0,7-3 2 16,4-6-2-16,4-3-6 0,5-9 4 0,5-4-5 0,-1-11 5 16,3-6-5-16,1-9-1 0,8-5-2 15,3-7-5-15,2-6 5 0,2-5-7 0,5-9 8 0,-3-8-3 16,2-5-6-16,0-9 2 0,-3-7-4 15,7-6 3-15,-1-9-2 0,6-4 1 0,-2-9-5 16,-5-4 0-16,-2-8 7 0,-7-10-15 0,3-6 5 0,-4-9-3 16,-1-2 2-16,-4-3-2 0,-5-10-1 15,-3 1 4-15,-7 4-1 0,-12-2 3 0,-11 5 0 16,-4-1 0-16,-11 5-4 0,-16 17-1 0,-6 3 1 16,-4 6-22-16,-6 0 7 0,-7 16-17 0,-6 3-23 15,-9 6-53-15,-7 4-113 0,-20 9 50 0</inkml:trace>
  <inkml:trace contextRef="#ctx0" brushRef="#br0" timeOffset="3018.8067">15472 9601 11 0,'-47'-21'20'15,"8"10"-1"-15,-14 3-5 0,-6 11 0 0,-3 6-3 16,-23 14-2-16,-1 9-2 0,-4 9 3 0,-2 7-1 0,-2 7 5 16,-4 15 5-16,-2 5 12 0,2 7 3 0,7 5 0 15,4 5 1-15,8 2-1 0,3-4 4 0,10 1-3 16,11-2 1-16,9-5 3 0,20 2 2 0,16-2-3 16,14-27-4-16,19 26 5 0,14-9-8 0,1-22 1 15,33 8 0-15,14-9-9 0,21-8 10 0,16-12-7 16,17-9 2-16,10-10-5 0,7-12-6 0,13-8 1 15,4-10 9-15,7-7-5 0,2-11-7 0,-7-12-7 16,-2-4-14-16,-8-10 13 0,-1-3 1 0,-12-7-2 16,-15-4-5-16,-13 0 3 0,-17 1 6 0,-11-6-6 15,-12-2 12-15,-12-1-11 0,-16-5-7 0,-10 0 3 16,-13-2 4-16,-15 1-14 0,-8 32 10 0,-10-26 0 16,-8 28-2-16,-3 2-3 0,-13 1-11 0,-3 6 2 15,-9 5-11-15,-6 6-7 0,-4 9-11 0,-4 10-12 16,-11 15-9-16,-4 10-4 0,-35 20-50 0,-2 13-126 15,1 16 56-15</inkml:trace>
  <inkml:trace contextRef="#ctx0" brushRef="#br0" timeOffset="3537.8936">18510 12258 27 0,'28'-25'66'15,"-9"6"-3"-15,0-1-6 0,-7 7-6 0,-5 3-7 16,-3-2-6-16,-4 7-7 0,-2 1-11 0,-10-1-8 15,-7 5 0-15,-16 8-13 0,-23 4 3 0,-37 15 3 16,-11 6-5-16,-8 8 5 0,-5 6-6 0,-6 5 8 16,-2 4-7-1,-4 2 6-15,-8 6 2 0,-2 2 4 0,2 4 2 0,0-3 0 0,8 5 7 0,1 0-3 16,1 7 0-16,6 1 12 0,5 4-9 16,3 10-9-16,11 1 3 0,5-4-3 0,14 1-3 0,12 1 5 15,14-5 0-15,10 1-3 0,14-7 0 0,14-2-6 16,16-23 1-16,8 2 0 0,8 21-5 0,8-24 4 15,3-2-4-15,25 18 9 0,-4-27-12 0,32 13 6 16,0-3 1-16,16-7 1 0,10-3-1 0,9-9-1 16,6-6 3-16,6-11-5 0,5-2 5 0,12-15 5 15,9-6-3-15,10-13-4 0,-1-6 4 0,2-9-5 16,6-4 4-16,5-4-2 0,-3-11-3 0,-6-3-5 16,-7-9 3-16,-4-2-14 0,-7-9 3 0,-8-6-15 15,-11 5 15-15,-16-4 4 0,-17 1-9 0,-13 2 5 16,-15 2 1-16,-20 2 2 0,-17 24-11 0,-10-2-6 15,-11-3-16-15,-5 6-13 0,-11 1-45 0,-7 14-106 16,-11-7 47-16</inkml:trace>
  <inkml:trace contextRef="#ctx0" brushRef="#br0" timeOffset="4545.7382">24146 7333 10 0,'-3'-26'23'16,"1"2"0"-16,0 4-1 0,-4-4-5 0,-2-1 0 0,4-2-1 15,-1 4-4-15,-2-4-3 0,-3 2 3 0,1-1-1 16,-1-3 2-16,-1-3 0 0,2 4-3 16,0-5-5-16,-2 4 15 0,-2-4 0 0,3 1 0 0,0 1-3 15,-1 2 5-15,2 1 2 0,-2-4 3 0,-1 3-5 16,-1 0-5-16,3 1-2 0,0 2 3 0,-4-3-11 16,1 1 9-16,-2 1-4 0,-6-2-9 0,1 4 5 15,1-3-5-15,-3-2 5 0,-2 1-6 0,0 1-1 16,-7-12-1-16,9 11 1 0,-14-9 5 0,4-2-7 15,-1-1 1-15,5-1 3 0,-4 1-4 0,0 3 4 16,2-4-3-16,0 3 3 0,-3-2 6 0,-4072-2 2 16,8147 2-1-16,-4072-2 2 0,0-3 2 0,0-1 5 15,0 0-4-15,0 2-6 0,-1-2 10 0,0 2-7 16,4 1-4-16,-7 1 3 0,3 0 0 0,-1 5 7 16,2-1-3-16,6 10-8 0,0 4-5 0,-3-1-3 15,-1 0-3-15,-1 3 1 0,-1-2-6 0,2 6 2 16,-4-1-3-16,2 4-2 0,0-3-8 0,1 3 6 15,-3 2 9-15,-3-1-6 0,2-1 7 0,1 0-2 16,-2 2-1-16,2-1 4 0,0-1 1 0,1-2 4 16,0-1-1-16,-2-1 1 0,4-3-4 0,-10-7 0 0,10 4 4 15,-2 3 4-15,-7-10 5 0,2 1 1 16,10 6 7-16,2-1-10 0,-14-10 1 0,4 2 0 16,-2 1 8-16,1 1-13 0,5 9 4 0,2-1-5 15,-12-5 1-15,8 7-4 0,-1 4 2 0,-3 1-9 0,-9-5-12 16,-4 3-1-16,15 7 1 0,-3 1-4 0,1-1 5 15,0 5-7-15,3-2-6 0,-1 4-8 16,2 4-11-16,-5 2-31 0,2 3-86 0,-2 9 38 16</inkml:trace>
  <inkml:trace contextRef="#ctx0" brushRef="#br0" timeOffset="4951.4243">21744 7351 2 0,'-9'-28'9'0,"-1"0"-2"0,-4 0-9 0,-4 0 3 0,0-3-5 15,-5 5-2-15,-3-2 1 0</inkml:trace>
  <inkml:trace contextRef="#ctx0" brushRef="#br0" timeOffset="5339.185">20236 7237 11 0,'-78'58'17'0,"7"1"5"0,8 2-2 0,22-13 3 16,-12 26 4-16,10 2 2 0,5 1-4 0,20-20 5 15,-1 27 2-15,10 3-6 0,5-6 2 0,9-23-3 16,12 26-1-16,7-5 0 0,8 4-3 0,5 0 3 16,9-2-5-16,7-6 1 0,2-1 0 0,1 0 0 15,5-9-5-15,3-3-2 0,5-5 1 0,-16-25 0 0,32 13-8 16,-1-9 8-16,7-6 4 0,1-12-4 15,1-6-4-15,3-9-2 0,2-6 1 0,-3-9 1 16,5-10 3-16,2-6-6 0,2-7 11 0,-2-7-7 16,-1-5-10-16,-4-5 5 0,-5-10-2 0,-5-4 5 15,-5-4-9-15,-8-2 2 0,-6-2 6 0,-4 2 0 16,-7-3-12-16,-9 2 15 0,-9-7-4 0,-6 1 5 0,-5-3 11 16,-6-4 0-16,-8 1-6 0,-5 0 5 15,-8 1 5-15,-2 24 13 0,-10-24-3 0,-6 1 5 16,-6 3-4-16,-10 3 0 0,10 25-10 0,-5-3 4 0,-8 6-7 15,-8 3-10-15,-4 6 7 0,-25-9-11 0,17 31-11 16,-35 7-8-16,-10 12-13 0,-8 13-15 16,-6 18-6-16,-1 12-3 0,-1 15-6 0,-5 5 3 0,2 9-8 15,4 4-10-15,3 11-9 0,8 3-49 0,11 8-132 16,9 2 59-16</inkml:trace>
  <inkml:trace contextRef="#ctx0" brushRef="#br0" timeOffset="5965.4242">21246 10545 19 0,'6'-27'34'16,"-4"-2"0"-16,-4 1-3 0,2-4 3 0,-7 6-8 15,-6-2-2-15,3 2 2 0,-3 1 1 0,-6 2-7 16,-4 0 0-16,-3 6-3 0,-2 0 0 0,-4 1 0 0,-19 3-3 16,-1 4 1-16,-10 4-13 0,-2 5 14 0,-26 9-5 15,27-4-4-15,-30 13-2 0,5 4-2 16,1 5 5-16,24-6-6 0,-24 9 4 0,5 5-4 16,-3 2 4-16,0 4-2 0,6 0 0 0,23-8 0 0,-18 18-1 15,22-11 1-15,-14 17 0 0,25-15 3 0,7 6-1 16,7-1 2-16,9 2-5 0,5 2 2 0,12-2 1 15,11 4 2-15,4-2 0 0,9 0-3 16,9-2 2-16,8-2-2 0,24 13 5 0,2-2 3 0,-11-21-1 16,28 11-1-16,4-5 6 0,-2 0 1 0,1-9-9 15,14-10 8-15,3-5-12 0,5-5 13 0,4-5-12 16,3-8 5-16,-3-7 3 0,-1-3-8 0,1-2-1 16,-1-12 7-16,-1-5 6 0,-2 0-3 0,0-11-4 15,-3 0 2-15,-8-6-5 0,-7-4 4 0,-7-6 9 16,-6-9-13-16,2-8 11 0,-15-9-8 0,-1-6 2 15,-4-9-2-15,-5-2 3 0,-9-3 1 0,-5-5-3 16,-14-6 5-16,-8-7 0 0,-12-1-2 0,-11 4 10 16,-5 10-8-16,-16 6 2 0,-8 10-12 0,-20 10 4 15,-10 11-19-15,-16 13-16 0,-12 21-27 0,-19 21-21 16,-26 22-77-16,-22 23-162 0,-16 24 73 0</inkml:trace>
  <inkml:trace contextRef="#ctx0" brushRef="#br0" timeOffset="11074.7824">20281 6263 18 0,'17'-26'12'0,"-4"-2"6"15,-1-2-2-15,1 4 4 0,0-3-9 0,-2 0 3 16,1-1-3-16,-2 2 1 0,-2-3-5 0,-1 2 2 15,1-3 1-15,2-2-3 0,-7 2 1 0,1-1-1 16,-4-3 3-16,-2 1-1 0,2-15 3 0,-5 4-1 16,1-1-5-16,-4 1 2 0,-1 13 3 0,-1-14-4 15,-2-2 7-15,-2 2-2 0,-1 3 0 0,0-1 2 16,4 13 0-16,-7-16-1 0,0 2-5 0,5 11 2 16,-7-7-5-16,-1-3 3 0,0 3 2 0,-2-4 1 15,-2 0-4-15,1 2-1 0,-4-1-1 0,-3 1-3 16,-1 2-3-16,-5-1 0 0,0 2 3 0,-1-2-6 15,-1 1 14-15,-4 2-7 0,1 2-6 0,-5-1 1 16,2 2 4-16,0 0 1 0,-5 1-6 0,1-1 7 16,0-3-8-16,-23-12-6 0,24 14 8 0,-5 1-3 15,-20-18 3-15,2 5-4 0,17 15 2 0,-21-16 1 16,1 3 7-16,21 11-3 0,-23-15 0 0,23 17-2 16,-27-17 5-16,3 4 1 0,22 13-2 0,-28-11 3 15,2 3-3-15,-1 7 2 0,-3-5-4 0,1 1 1 16,2 3 1-16,-5 2 0 0,28 10 5 0,-30-8-5 15,4 5 3-15,25 8-8 0,-27-7-3 0,1 3 11 16,22 8-8-16,-30-1-4 0,5 1 2 0,25 7 1 16,-31-4 0-16,30 6 4 0,-27 0-3 0,26 1-1 15,-26 4 0-15,-4-1 6 0,2 3-8 0,-1 3 1 0,2 4-3 16,2 0 3-16,-4 0 2 0,3 5-1 16,0 1 4-16,3 4 0 0,3 2-4 0,-3 0-3 15,-1 1 8-15,5 3-2 0,21-7 0 0,-26 7-3 16,2 3 3-16,27-7 2 0,-25 10-2 0,22-10 6 15,-20 12-6-15,22-11-1 0,-23 10-1 0,23-8-1 16,-23 9 5-16,25-7-6 0,-23 10 4 0,0 2-6 16,23-8 7-16,-22 16-4 0,5 1 5 0,-1 1 0 15,3 1 1-15,-2 9-1 0,-1 1 0 0,-5-1 1 16,0 8-2-16,2-2 2 0,-3 5-3 0,0-3 7 16,0 7-4-16,4 3 1 0,1 5 5 0,2-1-6 15,-2 2 3-15,2 2 2 0,-2 4-2 0,9-4-1 16,1-1-4-16,-4 2 7 0,7 2-8 0,3 6 6 15,-1 2-1-15,5-1 2 0,-1 7-2 0,-2-1 0 16,-1 3 10-16,-4 0-10 0,3 3-4 0,-1 1 10 16,1 3-3-16,-2 5-2 0,7-6-3 0,0-1 3 15,4-2-2-15,1 1 0 0,4 6 12 0,2 6-3 0,6-6-1 16,5-2-2-16,1-2 2 0,3-1-3 16,4 6 3-16,2-1 3 0,1-7-2 0,11 8-4 15,-3-6-1-15,7 1 5 0,2-3-4 0,1 2-4 16,12 4 7-16,-2 4 2 0,3 4-5 0,3-1-2 15,1-2 4-15,5 2 2 0,3 2-1 0,-1-2 3 0,6 1-9 16,-4 0 8-16,4 0-6 0,1-5-1 16,0-1-4-16,4 8-1 0,7-1 11 0,-2 1-4 15,0-3-3-15,6 1 3 0,1-1-9 0,-2-1 3 16,1 2 11-16,4 4-6 0,-2-3-3 0,1-2 1 16,3-3-6-16,0-6-2 0,-1 0-1 0,2 2 6 15,1-3 2-15,-1-1-2 0,-2-2-7 0,3-6 0 16,-1-3-5-16,1-12 9 0,1 2-8 0,2 4 10 15,2-9 1-15,2 0-3 0,-1-8 2 0,4 6 5 16,0-8 3-16,0-2-6 0,3 0 9 0,4-2-1 16,-4-5 2-16,2 1-2 0,5 6 10 0,2-1 2 15,0 4-14-15,1 2 4 0,5-3 0 0,-2-1-8 16,3-2 5-16,6 5-4 0,-2-9 3 0,0 0-8 16,3-1-3-16,-8 6 1 0,0-3 7 0,4-4-4 15,1 4 0-15,-1-4 0 0,7 0 0 0,-8 0 1 16,4-6-1-16,3-3-4 0,-7 1 10 0,5-5-13 15,-4-1 4-15,-3 4 1 0,-20-18-2 0,28 15 0 0,-1 1 5 16,1 0 17-16,-2-2-22 0,2 2-1 16,0-6-5-16,-3 0 2 0,2 2 3 0,0-1-2 15,0 2-2-15,3-7 0 0,4 1 17 0,3 1 0 16,0-7 10-16,7 1-26 0,-4-3-3 0,7 3 3 16,-7-6 0-16,4 1-4 0,-2-3 6 0,1 6 1 15,4-2-2-15,-6-7 3 0,-2 0 2 0,6-1-5 16,-8 2 7-16,-1-5 7 0,-1 1-6 0,1-3 1 15,0-4-7-15,-2 4 1 0,1-1 12 0,-26-6 1 16,29 3 1-16,2-4 0 0,-32-4 9 0,28 4-2 16,-24-5 7-16,31-2-6 0,2-1 2 0,-2-7 1 15,-1 5 2-15,3-6 3 0,-3 2-5 0,4-4 1 16,0-6-2-16,-4 2 2 0,8-2-7 0,-3-4 9 16,6 1-7-16,-2-3-6 0,4 1 2 0,-7-3-3 15,-1 0 3-15,4 2 1 0,-2-3-3 0,-2 0 0 16,-1-4-6-16,0 4 0 0,-3 2 1 0,1-4-2 15,-2-1 3-15,-5-2-4 0,-3-2 3 0,6 4 2 16,-8-2-2-16,6-1-3 0,-6 0-1 0,0-2 0 16,-1 0 0-16,-3-6-2 0,-22 11 4 0,26-14-5 15,-6-3 3-15,4 2-2 0,1-2 2 0,1-8 2 16,-3 6-2-16,2-1 3 0,-2-2 4 0,-1 1-4 16,-4-5-2-16,-5 0 4 0,1-3-9 0,2-4 5 0,3 2-3 15,0-14 2-15,-2 0-1 0,4 2 1 0,-4-4 0 16,1-1-2-16,-4-1 3 0,0-2-1 15,-4-1-2-15,-5 1 0 0,-3-5-2 0,-5-1-9 16,1-9 7-16,-2 3-2 0,-3 2 0 0,2 3 7 16,-5-2-4-16,-2 1 5 0,-2-2 2 0,0-7-6 15,3-3-4-15,-4-2 1 0,5-4 1 0,-5-1 7 16,4 1-1-16,0-8-4 0,-3-8 1 0,-1 3-4 16,0-9 4-16,4 7 1 0,-5-3 11 0,1 0 0 15,-3-8-11-15,-2 0 3 0,4-7-6 0,-4 7 7 16,-1-1-5-16,-2-1 3 0,-4-3-4 0,-2-2 3 0,-4-1-9 15,-2 9 13-15,-2 0-7 0,-2 6-1 0,-10-3-1 16,-2-1-2-16,-5 3-2 0,-9 4-4 16,-1-3 6-16,-8 6 10 0,-4-3-11 0,-3-3 2 15,-7 0-7-15,-1 2 8 0,-4 5-3 0,0 1 1 16,0 0-3-16,-4-5 3 0,-5-1-5 0,-1-2 3 0,9-2-3 16,-5 0 4-16,2-2-2 0,1-3 5 0,6-5-5 15,-2-1 0-15,2 7 2 0,-2-2-2 16,2 2-4-16,-1-1 4 0,-1-1-6 0,-4-4 0 15,-3 9 8-15,-1 4 1 0,-3 0-6 0,-1 3-1 16,-1 0 1-16,-7 1 3 0,1 0-4 0,-5 7 2 0,-1 7 4 16,-4 1-5-16,-6-1-4 0,0 2 3 0,0 4-5 15,-12-1 5-15,-1 7-3 0,-7 2 3 16,1 5 0-16,-2 4 0 0,-8 3-4 0,1-6-21 16,-7 1-2-16,3 4-8 0,-9 1-8 0,-9 4 8 15,-7 5-5-15,-7 1 4 0,-3 12 3 0,2 4 7 0,-7 4-7 16,-6 9 2-16,-2 1 1 0,3 9 3 0,3 1-4 15,0 2 3-15,-4 5-4 0,-4 3 2 16,-6 3-4-16,10 4 3 0,-2 3 3 0,-1 2-4 16,4 3 1-16,-5 6-7 0,-2 4 1 0,1 7-10 15,1 1-34-15,-6 3-98 0,-3 7 44 0</inkml:trace>
  <inkml:trace contextRef="#ctx0" brushRef="#br0" timeOffset="51266.0796">3359 12588 18 0,'0'0'26'0,"-4"-2"-4"16,4 2-4-16,0 0 4 0,-1-5-4 0,1 5 0 15,0 0-9-15,0 0-3 0,0 0 3 0,0 0-2 16,0 0-3-16,0 0 1 0,0 0 6 0,0 0-7 16,0 0 1-16,0 0-3 0,0 0-2 0,0 0 4 15,0 0 1-15,9 8-2 0,-5-4 0 0,0 0 1 16,-1-1-2-16,4 2 3 0,-2-3-2 0,-1 3-8 15,1-1 5-15,-1 2 6 0,1-3-4 0,1 1 1 0,-1 2 1 16,0 0-1-16,2-1-2 0,-1-1 2 16,0 1-2-16,0 0-2 0,-1-3 0 0,4 4 2 15,-3 1-1-15,4-1 0 0,-1-2 0 0,-1 2 1 16,2-1 6-16,0 0-4 0,-1-1-5 0,1 3 3 16,2-2 1-16,-3-2 2 0,4 3-9 0,-3-2 7 15,4 2 0-15,0-1 1 0,4 2-4 0,1-1 4 16,0 1 0-16,-1-2-3 0,3 2 5 0,-1-2-5 15,2-1 2-15,-2 3-1 0,2-4 1 0,6 3-3 16,-7-1 6-16,0-1 0 0,7 0-4 0,-1-1 0 16,-1 4 1-16,0-2 0 0,4-1-3 0,2-1-1 15,-1 3 6-15,-1-1-2 0,0-2 1 0,3 2-6 16,-4 1 4-16,4 0 3 0,-3-2-1 0,4 3 0 16,-4-1-2-16,2-1-4 0,-4-2 7 0,5 2-3 15,-6-1 1-15,3 1-3 0,-2-1 2 0,2-2-3 16,-3 3 4-16,-4-1-1 0,-1-3 0 0,1 1 2 0,-4 0 4 15,4-1-8-15,-1 1-1 0,-1-4 4 0,1 2 7 16,0-1-4-16,-4-1 2 0,0-1-6 16,2-1 6-16,-2 1 6 0,1-3 2 0,-2 1 1 15,2-1-4-15,-5 0 5 0,5-1 1 0,0-3-2 0,1 0 6 16,-3-1 1-16,-1 1 0 0,0 0-6 16,0-2-1-16,-5 5-3 0,1 0 3 0,-2-2-3 15,0 5-1-15,-1-5-1 0,0 2 6 0,6-3-6 16,-7 2 7-16,1 1-7 0,1 0 0 0,-2 0 3 15,-3 0-6-15,3-1 4 0,-2 2 0 0,0-1-10 0,-2 2 10 16,1 0 1-16,-1 0 5 0,1 0-11 0,-2-1 7 16,2 0-4-16,1-3 3 0,-1 1-3 15,-2-1 5-15,1 2-4 0,0-3-5 0,0 1 3 0,-2 1-2 16,1-3 1-16,0 1 2 0,1 1 1 0,-2-2 2 16,-1 0-1-16,0-1 3 0,-1 0-7 0,1-3 4 15,-1 4 5-15,-1 0 13 0,1 0-1 0,-1 1 5 16,1 1-2-16,-3-2-3 0,2 2-1 0,-3-4-5 15,-1 4-7-15,1-2 4 0,0 1-7 16,1-2 1-16,-3 0-12 0,3 1 3 0,-1-2 2 0,-5-3 12 16,4 1-10-16,0-1-2 0,-4 2 2 0,1-1 0 15,2 2 2-15,-2 0-5 0,-1 0 1 0,-2-1-6 16,0 2 8-16,1-1 2 0,-4-3-5 16,1 4-6-16,-1-3 2 0,0 3 0 0,-8-6 3 0,2 0-14 15,1 2 14-15,-4 0-1 0,0 2-2 0,1-3 0 16,4 6-5-16,-9-1 3 0,3-2 6 0,1 0-3 15,-1-2-1-15,-2 2-1 0,-1-1 4 0,1 2-17 16,0 0 11-16,3-1 3 0,-3 1 1 0,2 0-6 16,-3-3 2-16,1 3 2 0,1 0 3 0,1-1-2 15,-3 1-2-15,3 1-7 0,2 2 7 0,-1 0-7 16,-4 0 10-16,2 0-4 0,4 4 6 0,3-2-5 16,-3 4-2-16,-1-1-4 0,3 0 11 0,-4 1-5 15,-4 1 2-15,5-1-1 0,-6 1-3 0,9 1 4 16,-2 1-4-16,2 1 3 0,-1-4 10 0,6 4-9 15,1 2 5-15,-1-2-8 0,0 2-5 0,-3-2 4 16,2 1 4-16,2 2-10 0,-1-2 2 0,1 1 9 16,-2 1-3-16,1 0-8 0,-3 3-4 0,2-1 8 15,-3 1-1-15,0 3-4 0,-1 1-15 0,-4 4 17 16,-1-2 3-16,-1 4-4 0,1 3 0 0,-4-1-7 16,0 1 3-16,0 2 7 0,-12 9 5 0,3-1-5 15,-4 4-1-15,4-2-3 0,6-9 0 0,1 1 4 16,-1-3-1-16,2 3-6 0,-1 0 18 0,6-2-8 15,0-4 0-15,7-7-3 0,6 4-2 0,-1-6 13 16,4-1-6-16,2 1-6 0,0 0 3 0,0 1-3 16,0 4 10-16,1-2-8 0,2 1 2 0,2 5-2 15,1-4 5-15,4 3 8 0,-1 3-11 0,2-4 3 0,5 4-2 16,1 5-6-16,5-1-12 0,-1 1-5 16,-1 1 2-16,4 4 5 0,1-2-1 0,-1 2-7 15,4 1-16-15,1 1-17 0,0-2-12 0,0-3 0 16,4 1-11-16,-2-2-46 0,2-2-136 0,1 1 60 15</inkml:trace>
  <inkml:trace contextRef="#ctx0" brushRef="#br0" timeOffset="57433.0926">4089 13053 7 0,'25'3'35'0,"6"3"0"0,-3-1 2 0,-1-3-6 16,4 1-5-16,-2 0 2 0,2 1-1 16,-1-2-3-16,2-1 6 0,3 2-5 0,-2-1-4 0,4-2 0 15,-1 5 0-15,-2-3 1 0,2-2-2 0,-4 4-4 16,0-4-4-16,3 3 5 0,-3-3-10 16,2 0 2-16,3 2-2 0,0-2 1 0,0 2-7 15,-1-4 6-15,2 4 4 0,-2-4-7 0,0 2 1 0,-2-2-1 16,-3 1 0-16,1 1-8 0,-4 0 6 0,-8 0-1 15,1-2 6-15,-3 2-6 0,-5 0-1 0,-1 0-6 16,-1 0-13-16,-4 2-12 0,1-1-12 0,-4 7-29 16,-3-3-78-16,-5 6 35 0</inkml:trace>
  <inkml:trace contextRef="#ctx0" brushRef="#br0" timeOffset="59787.5675">3493 13704 5 0,'10'-1'19'0,"3"-1"-1"16,0 2 3-16,6-2-5 0,0 4-3 0,3-2 1 15,0 0 3-15,-1 0-6 0,8 2 0 0,-9-1-3 16,3 2 2-16,5 1-4 0,-2-1-1 0,2-2 2 0,-9 2 1 15,4 0-3-15,4 5 0 0,1-5-5 0,1 2 2 16,-1 1 2-16,4-3 1 0,-1 0-4 16,0 1 5-16,-1-1-2 0,0 0-6 0,2 1 6 15,-3-1 1-15,2-2-5 0,-2 1 3 0,2 0-1 16,0 0 3-16,2 1-5 0,-3 1 1 0,1-4-4 0,1 0 8 16,-4 0-7-16,4 1 6 0,-5-1-4 15,4-1-7-15,-12 1 7 0,5 0-3 0,-3 0 4 16,-1-1-1-16,-2-1 1 0,1 1-5 0,-5 1 3 15,-1-1 1-15,0 1 3 0,0-3-7 0,-2 3-3 16,-3-1 10-16,-1-1-3 0,0 2 0 0,0-1-3 0,0 1 3 16,-7 0-1-16,10-1 2 0,-10 1 2 0,8 0-3 15,-8 0 5-15,7 0-3 0,-7 0 5 16,4-1 3-16,-4 1 1 0,0 0 4 0,0 0 0 16,0 0-1-16,0 0 2 0,9 0 5 0,-9 0-7 15,0 0 4-15,0 0 1 0,0 0-3 0,0 0-1 16,0 0-3-16,0 0-3 0,4-3-1 0,-4 3-11 15,0 0-6-15,0 0-15 0,0 0-7 0,0 0-34 0,0 0-69 16,0 0 31-16</inkml:trace>
  <inkml:trace contextRef="#ctx0" brushRef="#br0" timeOffset="63970.8502">4215 12965 9 0,'21'4'4'0,"-2"-2"-1"16,-1 3 1-16,0-2 4 0,1-3-7 0,-1 3 5 16,0 1-2-16,2-2-4 0,-5 1 4 0,2 0 0 15,-2 1-1-15,3-2-1 0,-5-1 0 0,4 2 1 16,-6-2-7-16,3 2 7 0,-1 0-2 0,-1-2-2 15,0 0 3-15,-1 1-1 0,-1 1 1 0,1-3-2 16,-2 4-2-16,0-3 4 0,-3 1 1 0,2-2-3 16,-4 2 0-16,2 0-3 0,1-2 3 0,-1 1-2 15,-1 0 2-15,-5-1 0 0,12 1-6 0,-7 0 1 16,-5-1 3-16,9 1 6 0,-7 1-4 0,-2-2 3 16,8 1-1-16,-8-1 0 0,9 0 0 0,-9 0-13 15,7 0 22-15,-7 0-11 0,0 0 0 0,7 0 4 16,-7 0 3-16,5 4-7 0,-5-4 9 0,0 0 6 15,0 0-1-15,8 0-6 0,-8 0 8 0,0 0-5 16,0 0-2-16,0 0 2 0,0 0-3 0,0 0-2 16,0 0 5-16,8-2-1 0,-8 2 3 0,0 0-2 15,0 0 3-15,0 0-3 0,0 0-2 0,0 0-4 16,0 0 2-16,2-3 0 0,-2 3-1 0,0 0 0 16,0 0-6-16,0 0 7 0,0 0-3 0,0 0 4 0,0 0-3 15,0 0-1-15,0 0-3 0,0 0 0 16,0 0 0-16,0 0 1 0,0 0 4 0,0 0-8 15,0 0 1-15,0 0 7 0,0 0-6 0,0 0 0 16,0 0 0-16,0 0 1 0,0 0-4 0,0 0 6 16,0 0-3-16,0 0 4 0,0 0-6 0,0 0 3 15,0 0-5-15,0 0 3 0,0 0-4 0,0 0-3 16,0 0-16-16,1-4-25 0,-1-1-53 0,0 5 25 16</inkml:trace>
  <inkml:trace contextRef="#ctx0" brushRef="#br0" timeOffset="72842.2171">2974 7522 54 0,'14'-33'48'0,"3"1"-16"0,2 4-12 0,4-2-3 0,6-9-11 15,-3 14-6-15,-3-1-2 0,3 0-4 0,-3 4-23 16,-3 0-30-16,-3 2 14 0</inkml:trace>
  <inkml:trace contextRef="#ctx0" brushRef="#br0" timeOffset="73900.8936">5837 8763 43 0,'-14'-45'66'0,"2"14"-10"0,0-2-2 0,0 6-1 16,-3-3-6-16,-2 4-1 0,2-3-7 0,1 7 6 16,-7 1-3-16,3 1-2 0,-2 4-8 15,-4 1 7-15,0 3-14 0,-6 5-2 0,-3 2-3 16,-4 6 0-16,-15 3-2 0,0 3-4 0,-4 5 3 15,-3 4-3-15,3 2-5 0,-29 9 0 16,23-5-2-16,-22 15 1 0,1 0-3 0,5 5 0 0,24-15 1 16,0 8-3-16,1-1 5 0,-1 1-7 0,4 2 5 15,0 3-8-15,3-3 2 0,4 7-2 0,3-2 6 0,4 3 0 16,5 3-5-16,3 1 6 0,8-1 1 0,5-2 1 16,7-11 6-16,3 13-7 0,5 1-2 0,3 0 2 15,7 3-4-15,4-2-2 0,6-1 6 16,2-2 2-16,6 1-2 0,9-3-3 0,3-2 4 15,8-1 10-15,22 10 0 0,-16-19 3 0,27 8-2 0,4-5-10 16,10-8-4-16,-1-9 7 0,2 1 4 0,5-7-5 16,1-5-3-16,1-3 8 0,-3-10-10 15,-1 1 0-15,-2-6-1 0,-2-4 7 0,-1 2-3 0,0-10-9 16,-33 5 14-16,25-10 1 0,-28 6-19 0,28-19 3 16,-31 8 11-16,23-18 3 0,-28 14-7 0,16-21-1 15,-2-1-1-15,-5-5 8 0,-3-5 2 0,-6-3-6 16,-4-6-7-16,-4-7-2 0,-7 1 9 0,-5 1-10 15,-7-2 6-15,-11-6 12 0,-6 3-8 0,-11 0 10 16,-8 1 0-16,-10 2-4 0,2 27 6 0,-20-16-8 16,-13 6 3-16,-10 5-9 0,14 24 1 0,-33-13-9 15,-8 11 10-15,-11 8-13 0,1 6 17 0,-6 9-4 16,-12 8-9-16,-5 3 5 0,1 9-2 0,-2 6-9 16,-9 7-16-16,1 9-4 0,-1 11 3 0,0-2-5 15,7 4 1-15,6 13-5 0,6 5 3 0,9 8-12 16,11-1-8-16,12 5-7 0,15 0-4 0,18 3-7 15,21-20-68-15,10 7-146 0,10-2 65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5:36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8169 8318 2 0,'7'1'3'16,"4"3"-2"-16,1-1 2 0,7 2 7 0,12 4 3 16,1-2-2-16,7 0 10 0,15 3 2 0,1 0-2 15,2 2 6-15,2-2-3 0,5 1 2 0,-1 0-3 16,-1 2-4-16,0-1-2 0,-2 1 0 15,-1 1 6-15,-1 2-2 0,4-3 3 0,-9 1-2 0,6-2-5 16,1 1 4-16,1-4-3 0,-1 2-8 0,-1-4 8 16,3-1-9-16,-1-2-3 0,-1 0 5 0,0-2-2 15,-3-2-3-15,-5 1 1 0,0 0-4 0,-15-1-8 16,-1 4-3-16,0-2-26 0,-3 4-4 0,-2-1-30 16,-2 5-71-16,-12-1 31 0</inkml:trace>
  <inkml:trace contextRef="#ctx0" brushRef="#br0" timeOffset="3195.21">5841 14150 3 0,'33'-3'11'0,"4"-5"-8"0,-1 2 0 0,1-1 1 16,1-1 4-16,1 1-1 0,-2 0 3 0,1 1 9 15,-2 0-2-15,5 0 10 0,-3 2-4 0,0-5 2 16,2 3-3-16,-3 1-4 0,0-1 0 0,3 0-3 15,-3 3 5 32,2-4-3-47,-2 1 0 0,-2 3-13 0,2-2 3 0,-2 0 1 0,1 1 2 0,-1 0 0 0,0 2 1 0,-2-1-2 0,0 0-4 0,0-1 3 0,1 2-4 0,0 1 4 0,1-3-5 0,-2 1 5 16,0-2-1-16,3 3 0 0,0 0 5 0,-3-1-3 16,0 0-1-16,-1 0-3 0,-1 1-1 0,1 0 5 15,-4 2-6-15,0-2 5 0,0 1-1 0,-6 0-1 16,-2 2-3-16,8-2 2 0,-9-1 3 0,2 2-2 15,1 0-3-15,-2 0-5 0,2 0 4 0,-2-1 1 16,-1 2-2-16,2 1 4 0,-1-2-7 0,-3 1 6 16,2 0-2-16,-5 1 2 0,-1-2-9 0,1 2 2 15,4-1 6-15,0 2-6 0,-8-2 7 0,3 0-7 16,0 1 4-16,-2 1-6 0,3-3 0 0,-2 3 4 16,2 0 6-16,-2-2-5 0,3 0 5 15,2 3-3-15,-1-3 2 0,-2 0-3 0,0 1 0 16,0-2 1-16,0 1-2 0,0-1 1 0,3 2-8 0,-5-2-4 15,0 4-9-15,0-2 3 0,1 0-7 0,-1 2-9 16,1 0-35-16,-2-1-71 0,0 4 31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35:45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6632 6018 28 0,'-1'-4'58'0,"1"4"-4"0,0 0-1 16,0 0-7-16,0 0-4 0,0 0 3 16,0 0-8-16,0 0-5 0,0 0-3 0,0 0 4 15,0 0-15-15,5-4-1 0,-5 4-13 0,0 0 4 16,0 0-5-16,9 0 6 0,1-4 0 0,10 3-3 0,1-2 11 15,12 0-4-15,4-4 0 0,0 3 0 16,3-1-5-16,12 2 7 0,-13 2-5 0,-4 0-1 16,4 0-4-16,0 1 4 0,0 2-11 0,0-1 8 15,14 4 3-15,-15-3-2 0,-1 2 0 0,4 1-2 0,9-2-5 16,-12 2 0-16,-1 1-3 0,13 2 6 0,-10-1 2 16,-3 0-1-16,14 3 1 0,-3 0-2 0,-9-3-3 15,-1 1 2-15,-2 0-1 0,0 0 2 16,-1 0 1-16,1-2-3 0,0 4-1 0,-4-3 1 0,-1 0-2 15,-1 1 1-15,-1-3 0 0,-3 2-2 0,1-2 1 16,-5-1 2-16,-3 0 0 0,0-2 3 0,3 3-5 16,-4-1 5-16,0 0-7 0,-2-1 9 15,0 0-5-15,-1 0 5 0,-2 0-5 0,-2-1 0 0,1-1 0 16,-2 1 2-16,0 0-3 0,-1-1-14 0,-1-1 3 16,-2 3-9-16,-1-2-1 0,3 1-8 15,-3-1-7-15,0 0-2 0,-1 2 0 0,-4-3-3 0,9 1 2 16,-9-1-5-16,8 1-22 0,-7 0-71 0,-1-1 31 15</inkml:trace>
  <inkml:trace contextRef="#ctx0" brushRef="#br0" timeOffset="781.8013">8264 6164 3 0,'0'0'5'0,"0"0"0"0,0 0-5 16,0 0 5-16,-3-3-2 0,3 3 1 0,0 0-4 15,0 0 0-15,0 0 5 0,0 0-4 0,0 0 4 16,0 0-3-16,0 0 1 0,0 0-2 0,0 0 4 0,0 0-7 15,0 0 7-15,0 0-5 0,0 0-3 16,0 0 9-16,0 0-5 0,0 0 2 0,0 0-1 0,0 0-1 16,0 0-3-16,0 0 3 0,0 0-1 15,0 0 0-15,0 0 0 0,0 0 0 0,0 0 0 0,0 0 1 16,0 0 1-16,0 0-1 0,0 0-3 0,0 0 4 16,0 0-4-16,0 0-1 0,0 0 3 15,0 0-4-15,0 0 3 0,0 0 4 0,0 0-4 16,0 0 3-16,0 0-6 0,0 0 5 0,0 0-1 0,0 0-4 15,0 0 4-15,0 0 0 0,0 0 4 0,0 0-7 16,0 0 4-16,0 0-1 0,0 0-5 0,0 0 5 16,0 0-3-16,0 0 4 0,0 0-2 0,0 0 5 15,0 0-6-15,0 0 1 0,0 0-4 16,0 0 7-16,0 0 0 0,0 0 1 0,0 0 0 0,0 0-4 16,0 0 0-16,0 0 1 0,0 0 4 0,0 0-4 15,-3-2-2-15,3 2 0 0,0 0 4 0,0 0-4 16,0 0-6-16,0 0 13 0,0 0-8 0,0 0 2 15,0 0 0-15,0 0 2 0,0 0-4 0,0 0-4 16,0 0 9-16,0 0-8 0,0 0-6 0,0 0 3 16</inkml:trace>
  <inkml:trace contextRef="#ctx0" brushRef="#br0" timeOffset="5374.9663">14465 8745 8 0,'-101'3'14'0,"0"9"-8"0,-4 6 1 16,-3 10-3-16,0 5-11 0,1 5-7 0,3 3 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11:03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18384 1093 12 0,'8'1'16'0,"4"1"2"16,-1-1-3-16,1 0 4 0,0 3-6 0,1-2 7 15,0 0-7-15,2 1-1 0,2-2 2 0,1 1-5 16,1 1 1-16,-1 1-5 0,-2-2 3 0,-4 0-4 16,3 1 2-16,-3-3-6 0,3 2-9 0,-3-1 7 15,-2 2-14-15,1-1-13 0,0 1-29 0,-4 0 14 16</inkml:trace>
  <inkml:trace contextRef="#ctx0" brushRef="#br0" timeOffset="294.8106">18528 1185 19 0,'-4'8'66'16,"-3"2"-14"-16,2 1-9 0,-2 5-9 0,-5-1 15 15,1 7-18-15,0-4 18 0,-1 5-21 0,0-1 5 16,-1 4-7-16,6-8-9 0,-1-1-15 0,2-2-4 15,0 2-8-15,-1-1-9 0,4 2 9 0,-1 1-26 16,2-1-26-16,1 0-68 0,-1 0 31 0</inkml:trace>
  <inkml:trace contextRef="#ctx0" brushRef="#br0" timeOffset="876.8902">19079 1234 63 0,'0'0'71'15,"-13"-1"-1"-15,5 1-15 0,-6 1-10 0,-3 1 0 16,-2 1-10-16,-1 3-3 0,2 2 7 0,-3 1-15 16,3 0-2-16,1 1-1 0,-2 2-6 0,4-2-6 15,6 0-4-15,-2 0 2 0,3-3 4 0,1 7-7 16,1-3-5-16,1 0 1 0,4 4-5 0,2-2-8 16,4-1 5-16,1-1-12 0,4 5 6 0,4-3-8 15,-1-2-13-15,4 2-42 0,5 2-81 0,-3-6 37 16</inkml:trace>
  <inkml:trace contextRef="#ctx0" brushRef="#br0" timeOffset="1138.0792">19412 1247 41 0,'0'0'84'0,"0"0"-10"0,0 0-1 0,0 0-20 0,0 0-1 15,0 0-5-15,-13 15-7 0,-2 7 0 0,-3 4-1 16,-2 1-2-16,-1 3-12 0,2 1 3 0,1 0-8 16,3 2-25-16,-2-3 12 0,4 1-9 0,2-1-16 15,2-2 2-15,-1 1-17 0,2-2-15 0,2-1-2 16,3 0-32-16,-1-8-88 0,3-1 40 0</inkml:trace>
  <inkml:trace contextRef="#ctx0" brushRef="#br0" timeOffset="1519.6703">19591 1358 16 0,'0'0'17'0,"5"4"14"0,-5-4 7 0,0 0 16 15,0 0 2-15,0 0 7 0,0 0 9 0,0 0 1 16,0 0 15-16,0 0-11 0,-14 5-5 0,14-5-6 16,-13 2-7-16,13-2 0 0,-18 2-7 0,8 1-8 15,0-3-7-15,10 0-13 0,-20 0-21 0,20 0-34 16,-15 0-22-16,15 0-28 0,-16-4-59 0,16 4-150 15,-14-1 66-15</inkml:trace>
  <inkml:trace contextRef="#ctx0" brushRef="#br0" timeOffset="4772.5961">18910 2233 47 0,'2'-4'81'0,"-2"-1"-1"15,0 5-1-15,2-7-10 0,-2 4 2 16,2 0-9-16,-2-2 6 0,0 0-18 0,0 2 2 0,0-3-4 16,-2 1-8-16,0-1-2 0,2 3-2 0,-2-4-3 15,-1 2-3-15,3-1 3 0,-4 3-3 0,4-3 4 16,-6 1 3-16,2 1-8 0,0 0-4 0,-1 0-7 16,1 0-5-16,-3 2 1 0,-2-3 5 15,-1 2-4-15,-1 2-11 0,-1 1-1 0,-1-2-4 0,2 2-4 16,-3 2 9-16,3-1-12 0,-3 2-2 0,1-2-6 15,-5 6 6-15,2 0 1 0,0 2-5 16,2 1 5-16,-2 3 0 0,3 0 3 0,-1 2-1 0,1 6 2 16,1 2-6-16,-2 4-2 0,7-5 14 0,0-2-8 15,1-1-2-15,4-1-2 0,-1 0 2 16,3 1-1-16,1-3 3 0,1 0 12 0,0 0-14 0,3-6 3 16,-1 4 17-16,2-5-12 0,2 3-7 0,-2-5 11 15,6 1-13-15,3 0 2 0,3-3 15 0,0-1-12 16,1-2 10-16,0-2-9 0,2 0 10 0,-1-3-13 15,2-3 10-15,-3 1-1 0,2-1 2 16,-5-2 3-16,2 2-2 0,-8 1 3 0,4-2 15 16,-6 1 8-16,-1 1-13 0,1-1 6 0,-4-4 0 15,1 3 1-15,-5-5-5 0,2 2-2 0,-2 1 0 0,-2-8 2 16,-3 1-8-16,1 0 3 0,-2 6 0 16,-2-5 4-16,3 2-19 0,-6 0 4 0,-1 0-3 15,1-2 1-15,0 2 3 0,-1 0-15 0,3 4 2 16,2 2-17-16,0 1-19 0,2 0-14 0,-1 3-32 15,4-2-84-15,-1 3-189 0,3 2 83 0</inkml:trace>
  <inkml:trace contextRef="#ctx0" brushRef="#br0" timeOffset="7411.1813">17496 2653 21 0,'-2'-6'91'0,"2"6"6"0,0 0-6 0,-3-4-12 15,3 4-7-15,-2-4-2 0,2 4-9 0,0 0-13 16,-8-1-5-16,8 1-23 0,-10 4-17 0,-2 1 7 15,-6 3 7-15,0 2-10 0,-10 4-4 16,1 1 1-16,-1-2 3 0,0 3-8 0,0-1 6 16,0-1 0-16,5-4-4 0,6 3-1 0,-2-3 3 15,5-2-6-15,-2 2 3 0,5-2-3 0,2-2 0 0,1 1 1 16,1 0-5-16,2 2 5 0,1-1 0 0,1-1-13 16,3 0 15-16,-1 1-3 0,2 0 6 15,2-2 0-15,1 1-6 0,1 0 3 0,-1 2-7 16,7-2 5-16,-4 0 0 0,2-1 3 0,1 0 1 15,1-1-4-15,1 3-1 0,-1-2 3 0,1 1-3 16,-2-1 18-16,0-2-9 0,1 2-11 0,-2 1 4 16,1-2-5-16,-5-1 0 0,1 1 5 0,-1-2 2 0,-1 0 4 15,0 1 1-15,-4-4 24 0,5 4-6 16,-4 0 14-16,-1-4-8 0,-11 5 2 0,1 1 5 16,-3-3 2-16,0-1 1 0,-2 2 5 0,-7 1 1 15,3-5-2-15,-4 2-7 0,4-3-5 0,1 1 0 16,1-2-12-16,3 2-10 0,4 0-24 0,0-3-19 15,1 2-17-15,2-1-25 0,2-2-28 0,5 4-61 16,-2-7-177-16,3 0 79 0</inkml:trace>
  <inkml:trace contextRef="#ctx0" brushRef="#br0" timeOffset="7852.2259">17491 2933 32 0,'12'1'34'0,"-2"-1"12"0,3-1-11 16,0-2 4-16,6 0-5 0,0-3 6 15,1-1-10-15,2 3 3 0,-7-1-5 0,-1 1 1 16,-1-2-6-16,-3 2 11 0,-3 2 2 0,-1 1 12 0,-6 1 13 16,8-4 10-16,-8 4-2 0,4-3-11 0,-2-2-11 15,-2 5 2-15,-2-10-26 0,2 10-10 0,-5-9 7 16,1 2-4-16,-1 4-10 0,1-1 17 0,-4 2 0 16,-1-3-14-16,0 2-9 0,0 1-7 15,0 1 26-15,3 0-32 0,-2 1 8 0,8 0 0 16,-13 2-2-16,7 1-3 0,0 2-2 0,-1 1 9 15,-2 2-3-15,2 4 11 0,-1 4-13 0,4-5-1 0,0 5-2 16,0-3 0-16,2 3 0 0,1 0 6 16,2-3-10-16,0-1-2 0,2 1-8 0,2-2 8 15,-3 1 4-15,4-1-8 0,0-2-1 0,3 1-12 16,-3 1-7-16,3-4-6 0,0 2-6 0,1-4-3 16,2-1-36-16,2 1-99 0,4-3 44 0</inkml:trace>
  <inkml:trace contextRef="#ctx0" brushRef="#br0" timeOffset="8240.9471">18052 2892 2 0,'-11'18'53'0,"-6"0"-8"0,2-2-1 15,1-1-5-15,2 0-3 0,1-1-3 0,-1-1 10 16,4-4-26-16,2-2-5 0,-1 3-2 0,1-3-15 16,4-1-3-16,-2 0-8 0,4-1 6 0,-1 1-6 15,1-6 12-15,2 5-5 0,-2-5-1 0,0 0 10 16,12-1-4-16,-1-3 1 0,-2-4-2 0,2 0 1 16,4-3-1-16,0 1 4 0,2-2-1 0,-2-1 1 15,2 0 8-15,-2 0-4 0,3-1 12 0,-5 3-6 16,-2 1 18-16,-3 3 1 0,0 1-3 0,-2 2 3 15,0-3-3-15,-2 4-5 0,0 2-5 16,-1-2 2-16,-3 3-9 0,6-2-2 0,-6 2 1 16,0 0-2-16,0 0 9 0,0 0-2 0,-10 23 9 0,2-8-11 15,-2 2-3-15,-2 5 0 0,3-4 6 0,-1-1-6 16,4 0-11-16,-1-1-5 0,2 0-12 0,4-2-7 16,-2-2-8-16,2-1-6 0,2 1 0 15,2-2-23-15,2-1-69 0,3-1 31 0</inkml:trace>
  <inkml:trace contextRef="#ctx0" brushRef="#br0" timeOffset="8627.3622">18471 2961 32 0,'0'0'58'0,"-29"14"-4"0,16-5-1 0,-2 2-7 16,0 1-7-16,-1 1 2 0,1 0 2 0,2 0-19 15,4-3-3-15,-1-3 3 0,2 1-4 16,3-3-15-16,1 1-5 0,0-1 8 0,3 1-7 16,-1-4 2-16,2 2 2 0,0-4-5 0,2 6 4 15,3-5-2-15,-5-1 1 0,16-5 3 0,-5-1 0 16,5-4 0-16,6-1 3 0,-6-4 11 0,-1 3-3 16,-1-2 7-16,-1-2-5 0,2-4-3 0,1-2 5 0,-4 0 7 15,-2 5-1-15,-2-2 3 0,-3 3 5 16,2-2 3-16,-5 0 1 0,5 2-4 0,-3 1 9 15,-4 4 4-15,2-1 11 0,-2 1 7 0,1 6 9 16,-1-2-10-16,0 3-6 0,0-2-11 0,3 3-1 16,-3 3-11-16,0-6-16 0,0 6-2 0,0 0-12 15,0 0-4-15,0 0-1 0,0 0 10 0,-3 16-6 16,2-3-5-16,-4 5 1 0,4 7-2 0,-2 1-7 16,2 2-6-16,-3 4-34 0,4-4-16 0,0 1-26 15,0-2 2-15,5 0-16 0,-5-2-72 0,7 0-191 16,-5-8 84-16</inkml:trace>
  <inkml:trace contextRef="#ctx0" brushRef="#br0" timeOffset="9279.1594">18660 2997 2 0,'0'0'82'0,"4"-6"-12"0,-4 6-14 0,0 0-4 16,0 0 0-16,0 0-3 0,9-3 4 16,-9 3-9-16,16 0-4 0,-5-1 4 0,3-4-8 15,5 3-8-15,3-1 3 0,-4-3-7 0,2 1-9 16,0-1-9-16,-4 1-3 0,2-3 2 0,-8 5 9 0,2-2-7 16,-6 3 10-16,1-1-3 0,-5-3-5 0,3 3-9 15,-3-2 4-15,-2-1 2 0,0 6-2 0,-6-9 3 16,1 2-2-16,-4 4 0 0,-1-1-3 0,-1 4-7 15,-5 0 0-15,4 0 6 0,-6 4 0 16,6-2 8-16,-7 4 1 0,5 1-18 0,-4 4 11 16,-2 7 3-16,3 2-5 0,4-5-6 0,-2 8 8 15,10-6-4-15,2-1-4 0,5 1 8 0,3-1-18 0,2-4 1 16,7 1 3-16,4-2-9 0,5 1 8 0,4-4-7 16,1-3 5-16,2-2 1 0,-2-2-7 0,0-2-3 15,-9-2 3-15,0 2-2 0,0-2 4 16,-6-3 0-16,2 1 6 0,-3-1 1 0,-2-2 13 15,-1 2-7-15,-4-1-3 0,2-1 2 0,-2-5 0 16,-1 1 3-16,-2 3 6 0,-2-3 13 0,1 0-2 16,-1 0 5-16,0 2-6 0,0-2 16 0,-1 2 7 15,0 0 10-15,0 3 0 0,-1-1 7 0,1 3 5 16,0 0-14-16,1 5-1 0,0-9-8 0,0 9-5 16,0-4-6-16,0 4-20 0,0 0-4 0,0 0-11 15,0 0 2-15,0 0-2 0,0 0 2 0,0 0 1 16,7 15-2-16,-3-2 6 0,-4 1 3 0,0 5 2 15,-2 2-2-15,-1 3 7 0,-1 2 2 16,0-8-6-16,1 0-1 0,-4-1 2 0,3-2 6 0,-2-2-4 16,2-4 1-16,3-2-5 0,-3-1 6 0,4 0 5 15,-4-1-1-15,4-1 1 0,0-4 12 0,-2 5 0 16,2-5-6-16,0 0-3 0,0 0-8 0,11-10 0 16,3-6-4-16,5-4-2 0,2-3-11 0,0 1 8 15,0-3 4-15,1 0-7 0,3-2-16 0,-2 4-12 16,4-2 6-16,-1 1-5 0,-1 5-13 0,2 0-5 15,-3 1-27-15,-1 5-63 0,-5 5-152 0,0 1 68 16</inkml:trace>
  <inkml:trace contextRef="#ctx0" brushRef="#br0" timeOffset="10939.3258">23513 1294 4 0,'0'0'69'0,"0"0"-2"0,0 0-6 0,0 0-14 16,0 0 3-16,0 0-5 0,0 0-8 0,0 0-10 15,0 0 5-15,17-1-6 0,-8-1 18 0,3 0-13 0,5 1-6 16,6-3-2-16,5 3-10 0,3-1 11 0,2 0-8 15,0 0-7-15,-1 0 5 0,3 2-4 0,-3-1 0 16,-2 1-12-16,0-2-9 0,-1 4-9 16,-10-2-18-16,2 0-7 0,-2 0-50 0,-9 1-103 15,4-1 46-15</inkml:trace>
  <inkml:trace contextRef="#ctx0" brushRef="#br0" timeOffset="11527.517">23941 1481 6 0,'-13'17'20'16,"8"-3"4"-16,-5 0-7 0,1 2-6 0,5-5 5 15,3 2-4-15,1-1 0 0,1-1-3 0,3 0-1 0,1 0-1 16,9 1-10-16,-1-1-1 0,13 3-4 0,-5-9-14 15,6 2-22-15,6-5 10 0</inkml:trace>
  <inkml:trace contextRef="#ctx0" brushRef="#br0" timeOffset="11810.5582">24520 1457 38 0,'-18'30'48'15,"2"0"0"-15,-9 15-3 0,9-13-2 0,-3 0-9 16,2-2-19-16,4-1-5 0,-1-1-1 0,0-2-18 0,5-2-16 16,1-6-18-16,2-2-46 0,2-1 20 15</inkml:trace>
  <inkml:trace contextRef="#ctx0" brushRef="#br0" timeOffset="12108.0897">24672 1411 36 0,'3'13'42'0,"-6"0"4"0,-1 2-2 0,-2 1 0 15,-5 8-4-15,-1-6-4 0,-3 1-9 0,-1-5-24 16,-3-2 2-16,5 0-13 0,-11 2-8 0,0 0-35 16,-3-4-53-16,1-2 24 0</inkml:trace>
  <inkml:trace contextRef="#ctx0" brushRef="#br0" timeOffset="12501.6167">23870 1234 5 0,'0'0'75'0,"0"0"-21"15,0 0-1-15,0 0-11 0,0 0-5 0,0 0 1 16,-14 8-5-16,9-1-2 0,-3 3-3 15,0 1-5-15,-2 2-6 0,-2 1 7 0,1 2-9 0,-7 5 9 16,5 3-9-16,-1-3 2 0,0 2-3 0,0 1-3 16,1-1 11-16,3-1-6 0,-3-4-6 0,0 5 0 15,3-6 6-15,1 1-9 0,0 0-8 0,2-2 12 16,-2 1 1-16,1 1 1 0,2 0-2 0,-1-3-6 16,0 3-1-16,2-1-12 0,1-7-15 0,-1 4-18 15,2-2-12-15,0-2-42 0,2 2-102 16,0-1 45-16</inkml:trace>
  <inkml:trace contextRef="#ctx0" brushRef="#br0" timeOffset="13991.8815">23759 2230 2 0,'-3'-6'98'0,"2"1"4"0,-2 2 34 0,-1 1-13 15,2-2-14-15,-2 0-13 0,0-1-8 0,0 2-18 16,-2 2-17-16,-1-1-2 0,1 1-14 0,-2 1-9 15,-2 0-8-15,1 4 4 0,-4 3-7 0,1-2-2 16,1 2 1-16,2 3-15 0,-1-3-1 0,0 6-5 16,4-5 5-16,-2 4-3 0,4 0-1 0,0-2-8 15,0 4 2-15,2-4-3 0,1 2-1 0,1-2-7 16,-2 1 0-16,5-1-3 0,-1 0 11 0,4 1-6 16,-1-1 8-16,4 0-3 0,0-2 0 0,3 3 7 15,2-4 14-15,1 2-18 0,6-3 2 0,-2-2 5 16,9 0 1-16,2-1-7 0,-1-3 6 0,4-2 7 15,-4-3-6-15,0 1 6 0,-9 1-6 0,3-2 3 16,-6-1 7-16,2 3 2 0,-10 2 18 0,5-5 14 16,-5 2 0-16,-2-1 11 0,-2 2-6 0,0-3-5 15,-1 1-8-15,-3-6-15 0,0 1-14 0,-1 1-2 16,-4-3-5-16,2 1-14 0,-3 0-4 16,-2 1-16-16,0 0-21 0,-4 2-9 0,-4 0-23 0,2 4-57 15,-1 2-157-15,-4 5 70 0</inkml:trace>
  <inkml:trace contextRef="#ctx0" brushRef="#br0" timeOffset="14919.4649">23530 2825 16 0,'0'0'119'16,"0"0"-6"-16,0 0-15 0,0 0-2 0,0 0-15 15,0 0-16-15,0 0-5 0,0 0-18 0,0 0 5 16,0 0-10-16,0 0-4 0,0 0-6 16,0 0 5-16,-3 18 3 0,2-8-16 0,-3 1 2 0,-2-1 2 15,2 7-2-15,-3-1 4 0,2-4-13 0,4 2 7 16,-3-4-7-16,0 0 2 0,-1-1-11 0,4-1 1 15,-1-4-4-15,0 2 3 0,1-2-8 16,1-4 2-16,-4 8 8 0,4-8-7 0,0 5 7 0,0-5-11 16,0 0 10-16,0 0 10 0,0 0-10 15,0 0-6-15,0 0 25 0,0 0-25 0,19-13 10 16,-10 2-8-16,0-1 7 0,4-5-2 0,-3 1 10 0,2 2-13 16,0-3 5-16,1-1-3 0,0 4-2 0,-4-1 7 15,0 1 2-15,0 6-11 0,-3 0 5 0,-1 0-3 16,2-1-23-16,0 1 1 0,2 0-10 15,0 2-13-15,0 1-12 0,1 0-14 0,-5 2-2 16,3 1-13-16,1 2-49 0,0 0-144 0,-4 3 64 16</inkml:trace>
  <inkml:trace contextRef="#ctx0" brushRef="#br0" timeOffset="15319.1863">23812 3033 67 0,'0'0'101'0,"0"0"-12"0,0 0 0 16,0 0-16-16,0 0-9 0,0 0-5 0,0 0-5 15,0 0-6-15,0 0-8 0,24-10 4 0,-15 2-2 16,5 1-10-16,1-3 2 0,2 0-4 0,0-1-7 15,0-1-5-15,-2 2 11 0,0 1-11 0,-2 0 5 16,-5 0 4-16,1 6 9 0,-3-5-4 0,-1 2 12 16,0 2 5-16,-1 2 3 0,0-1-8 0,-4 3-1 15,4-5-6-15,-4 5-16 0,-3-6-17 0,3 6-7 16,-11-3-7-16,-2 3-8 0,-1 0 9 0,-7 3-1 16,-7 4-3-16,-2 1-12 0,0 0 11 15,1 1 2-15,2 4 10 0,8-7-2 0,2 2 2 0,6-3-7 16,-1-1-7-16,3-1-9 0,-1 4-9 0,6-3-5 15,-1 5 19-15,1 1-14 0,4-3 2 0,3 1 5 16,-1 1-13-16,6 0 15 0,2-1-12 0,3 3-3 16,14 1-10-16,0-5-11 0,2 0-9 0,4-2-45 15,-1-2-123-15,0-1 55 0</inkml:trace>
  <inkml:trace contextRef="#ctx0" brushRef="#br0" timeOffset="15547.4894">24359 2810 79 0,'-2'-3'100'0,"2"3"2"0,-6-5-17 16,0 3-6-16,2 0-17 0,-3 2-9 0,7 0-3 15,-18 4-10-15,9-2 0 0,-2 4-10 16,-2 1-4-16,0 5 2 0,-1 1-10 0,2 4-2 15,-2 3-14-15,5-1 23 0,1 0-30 0,1 0-26 0,2-2-13 16,1 2-14-16,-1 0-59 0,2 0-125 0,3-2 55 16</inkml:trace>
  <inkml:trace contextRef="#ctx0" brushRef="#br0" timeOffset="15972.8248">24351 2971 2 0,'0'0'83'0,"0"0"-8"0,0 0-10 0,0 0-3 16,0 0-14-16,0 0-3 0,6-5-3 0,-6 5-4 15,11 0 14-15,-11 0-26 0,19 0 1 0,-6 0-4 16,1-3 5-16,-2 3-5 0,-1-2-12 0,2 0-4 15,-3-4 8-15,0 5-7 0,0-2 7 0,-4-2 5 16,-1 3 3-16,0-3 6 0,-2 2-5 0,0-4-2 16,-3 7-6-16,-1-7 5 0,-1 1-15 0,-4 0 5 15,0 1 0-15,-3-1-11 0,-4 0 6 0,2 4-4 16,-6-3 7-16,-1 4-12 0,0 1 3 0,0 0 1 16,-1 1 0-16,1 3 0 0,6-1 0 0,1 1 1 15,-3 2-9-15,3 0-4 0,4 1 1 0,-3 2 2 16,5-2 5-16,3 6 2 0,-1-1 1 0,4-1 0 15,4 5-5-15,1-6 0 0,5 2 2 0,4 0 0 16,1-1-3-16,0 0 3 0,2-2-17 0,0-1 6 16,1-4 2-16,2 3-9 0,-5-2 9 0,-2-3-9 15,0-1 3-15,-3 0-10 0,0-2-2 0,-1 1-7 16,-2 0-2-16,-8 0-7 0,13-5-44 16,-8 1-96-16,1-2 42 0</inkml:trace>
  <inkml:trace contextRef="#ctx0" brushRef="#br0" timeOffset="16194.396">24619 2888 12 0,'-7'7'107'0,"3"5"-2"0,-1 6-11 15,-4-5-4-15,4-4-11 0,0 7-9 16,-3-4-11-16,3 4-17 0,0-1-21 0,0 3-26 16,1-4-16-16,-1-3-20 0,3-1-14 0,0 1-39 15,-2-3-100-15,3-1 45 0</inkml:trace>
  <inkml:trace contextRef="#ctx0" brushRef="#br0" timeOffset="16397.0957">24654 2684 28 0,'2'-4'72'0,"-2"4"-9"0,0 0-13 0,0 0 0 0,0 0 7 15,3 11-23-15,-3-6-8 0,2 2-15 0,-2 0-11 16,-2 3-14-16,4 0-5 0,-1 0-15 0,-1-3-20 15,0 5-59-15,1-2 26 0</inkml:trace>
  <inkml:trace contextRef="#ctx0" brushRef="#br0" timeOffset="16702.9982">24702 2797 45 0,'0'0'54'15,"0"0"7"-15,0 0-7 0,-3 19 3 0,-1-8 2 16,-1 5-5-16,0-4 0 0,0 6 2 16,-4 6 5-16,1-7-3 0,3-1-5 0,1 0-13 0,1-3 3 15,0-6-7-15,3 1-8 0,-4 0 1 16,4-5 3-16,0 3-10 0,0 0 3 0,4-2 7 16,-4-4-6-16,5 5 8 0,3-5-2 0,-8 0-5 15,18-7 2-15,-4 3-3 0,2-7-2 0,1 2 1 0,0-1-10 16,-1-2 16-16,-3 3 1 0,-7 1 2 0,4-1-2 15,-2-1-7-15,-3 0 0 0,3 0 7 16,-2 0-19-16,-2 1-1 0,0 0-11 0,0 2-5 16,-3-2-14-16,3 4-29 0,-1 0-9 0,-1 2-14 15,-2-1-26-15,3 2-16 0,-3 2-60 0,0 0-184 16,0 0 82-16</inkml:trace>
  <inkml:trace contextRef="#ctx0" brushRef="#br0" timeOffset="17104.359">24957 3006 55 0,'0'0'62'0,"0"0"-5"0,10 2-7 0,-10-2-6 16,9 0-3-16,-9 0-2 0,0 0-2 0,9 0 0 15,-9 0 7-15,0 0-5 0,13-5 7 0,-12 1 0 16,3 0-10-16,-3-2 1 0,2-1 5 0,-2 0-3 16,-1 1-2-16,3-4-12 0,-6 3 12 0,-1-2-12 15,3 0-7-15,-3 0 4 0,-2 1-1 0,2 1-3 16,-1 3-1-16,-1-1-2 0,3-1-5 0,-5 2 2 16,2 1-9-16,-4 3-1 0,0 0 2 0,-3 1 2 15,3 2 2-15,-2 3 0 0,-1 4-6 0,-1 2-1 16,2 2-1-16,-1 2-1 0,6-1-4 0,-4 0 9 15,3 1-8-15,8-1 1 0,-4 1-5 0,7 0 0 16,-2-2 13-16,7 0-5 0,-1 2-6 0,0-6 10 16,3 4-10-16,-2-4 2 0,2-1 2 0,-1 1 7 15,3-3-4-15,-1 1-10 0,-1-3-5 0,2 0-3 16,-2 1-9-16,-4-3-20 0,1-1-12 0,-1 0-21 16,2-2-49-16,-8 0-138 0,0 0 61 0</inkml:trace>
  <inkml:trace contextRef="#ctx0" brushRef="#br0" timeOffset="20158.9162">19954 2209 9 0,'0'0'21'0,"0"0"-6"0,0 0 1 15,0 0-7-15,0 0 3 0,0 0-3 0,0 0 1 16,0 0-7-16,0 0-1 0,15-2 5 15,-15 2-2-15,10 4 1 0,-3-1 6 0,1-3-8 16,-2 2 1-16,7-1-1 0,-2-1-4 0,1 3 3 0,-1-2 4 16,3 3 0-16,4-1 4 0,1 0-6 15,0-1 1-15,1 1 3 0,9 3 0 0,-4-1 1 16,5 0 2-16,1-2 3 0,-2 2 1 0,7 1-2 16,-2 0-5-16,-1-1 2 0,3 1 2 0,-1-1-11 0,-2 1 11 15,3 3-3-15,-3-2-2 0,-1-2-7 16,-2 4 8-16,2-3 8 0,3 2 11 0,-3-3-6 15,3 1-6-15,-5 0 7 0,7 0 4 0,-5-1 1 16,4-1 7-16,0-3-8 0,-1 2-5 0,1-2 3 16,-2 1-3-16,0-1 6 0,-4-1-5 0,0 0-2 15,2-1 6-15,-11 1-6 0,0 0 7 0,0 1-5 16,-4-1-6-16,0 0 1 0,-2-1-4 0,-4 1 2 16,0-2-1-16,2 2 11 0,-7 0-15 0,-6 0-1 15,12-1-2-15,-12 1 4 0,10-1-2 0,-5 1-2 16,-5 0-3-16,8-3 6 0,-8 3-25 0,0 0-14 15,1-4-25-15,-1 4-33 0,0 0-50 0,-5-6-146 16,0 2 64-16</inkml:trace>
  <inkml:trace contextRef="#ctx0" brushRef="#br0" timeOffset="20869.6918">20736 1829 2 0,'-1'11'31'16,"-2"0"-5"-16,1 4 5 0,-1 2-9 0,-1 1 2 15,0 0-6-15,2 0 3 0,-3 0-2 0,1 0-2 16,0 1-5-16,0-6 7 0,4 2-8 0,-1-3-3 16,-2-2 5-16,3-1-11 0,0-1 6 0,0-2-4 15,0-2-3-15,3 2 2 0,-3-2 2 0,0-2-2 16,0-2-3-16,1 6 5 0,-1-6 1 0,4 2-3 15,-4-2 6-15,5 0-2 0,-5 0-2 0,13-5 6 16,-5-1-6-16,1-3 4 0,1 1-7 0,-1-1 2 16,0-1 10-16,0-2-14 0,0 2 3 0,-3 1 7 15,0 1-6-15,1 1 1 0,-1-1 1 0,-1 2-3 16,0 2 5-16,0-2-4 0,1 1-1 16,0 0-1-16,0 0-3 0,-2 3-7 0,1-2 5 0,0 1-2 15,1 1-1-15,-3 2-5 0,-3 0-4 0,0 0 7 16,13 0-2-16,-9 3 3 0,-3 0-7 15,3 0 7-15,-4 3 2 0,4 2-4 0,-4 0 5 16,1 2-1-16,-1-3 14 0,0 2-13 0,-1-1 6 16,1 2-4-16,1-1-1 0,-2-1 6 0,2 0 0 0,-1-3-2 15,0 0 3-15,3 0 2 0,-2 0-1 0,4-2-5 16,-1 1 1-16,1-1 0 0,0 0 3 0,3-1 1 16,3-4-5-16,2-1-1 0,0 1-2 0,5-2 5 15,-7 0 0-15,3-1 1 0,-1 1-3 16,0 0 0-16,-3 0 1 0,-1 1-3 0,-5 1 8 15,4 1-3-15,-3-1 2 0,-1-1-1 0,-4 3-1 16,7-3-3-16,-3 2 0 0,-4 1 2 0,6-1-4 16,-6 1 0-16,0 0 4 0,8 4-4 0,-4-3-2 15,-1 2 3-15,0-1-9 0,1 1 8 0,0 2 4 16,1 1-4-16,-1 2 8 0,0-3-8 0,-2 6-1 16,5-1-4-16,-5 1 0 0,2 1-10 0,4-3-6 15,-6 5-27-15,5 2-53 0,-3 1 23 0</inkml:trace>
  <inkml:trace contextRef="#ctx0" brushRef="#br0" timeOffset="21571.232">21119 2438 41 0,'17'-3'52'15,"-17"3"1"-15,19 0-4 0,-5-1-1 0,2 0-6 16,0 1-9-16,6-1 6 0,0 1-11 0,6-2 3 15,-10 4-11-15,3-4 5 0,2 2-5 0,-5 2 1 16,3-2 8-16,-3 1-7 0,3 0 21 0,0 3-6 16,-2-4 3-16,1 0-12 0,1 1 0 0,-2-1 2 15,2 3-7-15,8-3 13 0,-9 4-9 0,10-4 12 16,-2-3-9-16,-2 9 8 0,-5-6-9 0,7 3-11 16,-7 0-6-16,1-2 10 0,4 3-2 15,-3-2-2-15,-1 4-4 0,0-5 1 0,-1 3 1 0,1-2-10 16,2 1 6-16,2 2 1 0,1-1 0 0,-7-2 3 15,10 3-10-15,-9-1 5 0,-1-4-6 0,0 4 7 16,0-3-13-16,0 2 11 0,1 1-5 16,-3-4 0-16,4 4 2 0,-3-2-7 0,-1-1 3 15,-3 1 1-15,-2-2 2 0,5 2 2 0,-4 0-7 16,3 2 11-16,-4-3-6 0,4 0 2 0,-4 0-1 16,0 0 5-16,0 2 1 0,-1-3-4 0,1 2 0 15,-1-2 0-15,-1 1 7 0,-2-2 3 0,3 2 2 16,-1-1 13-16,1 0-1 0,2 0 7 0,-4 0-7 0,0 1-2 15,3-1-3-15,-3 0 0 0,1-1-3 16,1 2 1-16,-1-2 0 0,-2 1-6 0,2-1-3 16,-5 0-3-16,3 1 3 0,-1 0-2 0,2-1-3 15,-5 1 0-15,3-1 0 0,-2 1-6 0,3-2 2 16,-1 2 0-16,-3-1 2 0,3 0-4 0,-1 1 3 16,0-1-2-16,-1 0-1 0,1 0 1 0,-7 1 1 15,11 0-6-15,-7-2 5 0,-4 2-4 0,5-1 3 16,-5 1-3-16,4-3 3 0,-4 3-2 0,0 0-7 15,0 0 3-15,0 0-5 0,8-1-12 0,-8 1-3 16,0 0-25-16,0 0-14 0,0 0-39 0,0 0-16 16,0-3-40-16,0 3-82 0,0 0-255 0,-16-6 113 15</inkml:trace>
  <inkml:trace contextRef="#ctx0" brushRef="#br0" timeOffset="22942.9439">23022 2947 72 0,'0'0'85'0,"-5"-3"-10"15,3 2-2-15,2 1-7 0,-5-2-6 16,5 2-6-16,-7-3-2 0,3 1-10 0,4 2 4 0,-8-6-7 15,2 6-6-15,0-2 2 0,-1 1-7 16,0-1-12-16,-5 1 1 0,1-2-5 0,-1 2-4 0,0-2 1 16,-9 0-13-16,3 0 5 0,-1 2 7 0,-3 1-2 15,3-2-3-15,-10 0-2 0,6 2 4 0,-5-4-16 16,-2 3 3-16,0-2-2 0,0 2 5 0,0-1 0 16,0-2-9-16,1 2 13 0,2 0-1 0,-4-1 4 15,2 0-2-15,-1 0 18 0,-2-2-25 0,4 2 11 16,-1-2 3-16,1 0 2 0,-2 2-3 0,1-2 2 15,0 0 4-15,-2 1-9 0,0 1-3 0,1-3 7 16,-2 2-4-16,1 1-3 0,-1-3-1 0,0 2 2 16,1-1-1-16,2 0-4 0,-2 1 3 15,-2-1-3-15,1 2 8 0,1-3 4 0,-2-1 1 0,4 1 5 16,-4 0 5-16,1-2-10 0,1 3-7 16,0-1 10-16,-1-2 5 0,3 3 7 0,1-3-2 0,1 2 5 15,-2-1-7-15,1 1 5 0,6 1 12 16,1 1-16-16,-7-1-11 0,8 0 11 0,-7-2-7 0,9 7 7 15,-1-4 1-15,-3 1-2 0,4-2 4 0,-3 1-16 16,2 1-2-16,0-2 8 0,0 4-3 16,3-2 10-16,2 1-6 0,-3-2-1 0,-2 2 10 15,6 0-13-15,-5 1 3 0,-1-2-4 0,4 2 1 0,-2 0-8 16,4-2 4-16,-6 2 3 0,2 0-7 0,4 1 7 16,-4-1-17-16,0 2 14 0,-1-1-5 15,3 0 1-15,-2-1-4 0,2 2 3 0,-3-1 1 16,4 1 0-16,-5 0-4 0,2 2 1 0,-4-2-2 15,3 1-5-15,-1 1 6 0,1-1 1 0,5 2 6 16,-5-1-12-16,0 0 11 0,0 0-4 0,0 0-3 16,-1-2 8-16,1 3-5 0,3 0 2 0,1-1-9 15,-5 1 1-15,-4 0-4 0,1 3 9 0,-4 2 0 16,6-3 5-16,-2 1-1 0,3-1-4 0,-3-3 4 16,3 3-8-16,-1-1 6 0,1 0-5 0,1 1 11 15,1 0-12-15,-2-2 6 0,7-2 1 0,-3 0 4 16,2 1-5-16,-1 1-4 0,1-1 3 0,1-1-2 0,0 0 4 15,3 0 2-15,3-1-14 0,-1-1 7 0,-1 2-2 16,2-2-29-16,6 0-21 0,-7 1-19 16,7-1-8-16,0 0-10 0,0 0-10 0,0 0-70 15,0 0-185-15,0 0 83 0</inkml:trace>
  <inkml:trace contextRef="#ctx0" brushRef="#br0" timeOffset="23367.6172">20959 2820 5 0,'-8'9'28'0,"-1"-1"3"0,-4 4-1 16,3 1-8-16,-2-2 5 0,1 3-3 0,1-6 6 16,1 2-14-16,-2-1-1 0,6 2-1 15,-4-2-6-15,2 0 7 0,-1-2-5 0,2 2 3 16,0-2-3-16,1 2 0 0,0 0-9 0,0-2-1 16,1-2-16-16,2 1-7 0,2-6-22 0,-1 8-49 15,1-8 21-15</inkml:trace>
  <inkml:trace contextRef="#ctx0" brushRef="#br0" timeOffset="23608.6589">21100 2769 8 0,'0'0'62'0,"-5"13"0"16,3-3-10-16,0 0-6 0,-2 0-2 0,-1 2-2 15,2 7 8-15,1-3-17 0,-3-1-2 0,1 0-6 16,2 2-16-16,-1 0-17 0,1-6-6 0,2-2-15 16,-2 1-3-16,2-3-32 0,0-1-69 0,0 1 31 15</inkml:trace>
  <inkml:trace contextRef="#ctx0" brushRef="#br0" timeOffset="23809.0624">20907 2874 42 0,'0'0'47'0,"17"-1"-9"0,-17 1 0 0,18 1-3 16,-8 3-5-16,3-4-10 0,3 3-14 0,-2-1-23 16,3 3-24-16,1-1-42 0,-3 1 19 15</inkml:trace>
  <inkml:trace contextRef="#ctx0" brushRef="#br0" timeOffset="24117.8842">21449 2884 39 0,'0'0'77'0,"0"0"-13"0,-19-2-3 0,19 2-5 16,-19 0-11-16,7 1-8 0,-2 3-1 0,-4-2 4 15,2 4-2-15,-1-3 11 0,3 0-19 0,1 1-8 16,-1-1-1-16,5 0 2 0,0 5-8 0,2-4-1 16,0 1 0-16,1 4-3 0,1-2-9 0,1 2 10 15,3 1-9-15,-2-1-6 0,2 1 2 0,1 2-6 16,4 0-14-16,-3-4 0 0,5 2-7 0,1 0-10 16,-1-1 2-16,6-1-13 0,-1 2 0 0,-1-5-27 15,8 3-83-15,-6-4 37 0</inkml:trace>
  <inkml:trace contextRef="#ctx0" brushRef="#br0" timeOffset="26926.8001">21453 2130 2 0,'0'0'14'0,"0"0"4"0,0 0-2 16,0 0-2-16,0 0 1 0,0 0 1 15,0 0 0-15,0 0-1 0,0 0-4 0,0 0 1 0,0 0-1 16,0 0-3-16,0 0-5 0,0 0 6 0,0 0-4 16,0 0 0-16,0 0 0 0,0 0-3 0,0 0-2 15,0 0 0-15,0 0 0 0,0 0-2 0,0 0 6 16,0 0-2-16,0 0 1 0,0 0-3 16,0 0-7-16,0 0 12 0,0 0-5 0,0 0 8 15,0 0-12-15,0 0-1 0,0 0 4 0,0 0 3 16,0 0 7-16,0 0-7 0,0 0-1 0,0 0 3 0,0 0-1 15,0 0-1-15,0 0 8 0,0 0-2 0,-6 13-2 16,3-9 8-16,-1-2-4 0,0 4 1 0,0-2 5 16,-2-1 9-16,0 2-7 0,1 1 1 15,0-1-1-15,-3 1-2 0,1-2 1 0,-1 2 3 16,0-3 2-16,0 1 5 0,4 0-11 0,-6 2 4 16,4-1-5-16,-5-1 0 0,1 1 0 15,1 0-2-15,0 0 4 0,0-1-7 0,-1 2-5 0,5-2 7 0,-1-2-4 16,1 0 4-16,5-2-6 0,-10 4-1 0,6-2 3 15,4-2-10-15,0 0-6 0,-8 5-9 16,8-5-8-16,0 0-3 0,-3 2-17 0,3-2-44 16,0 0-97-16,0 0 44 0</inkml:trace>
  <inkml:trace contextRef="#ctx0" brushRef="#br0" timeOffset="27915.5902">21703 2017 45 0,'0'0'63'0,"0"0"-10"0,0 0-6 0,0 0-2 0,0 0 6 16,0 0-7-16,0 0 8 0,0 0-1 16,0 0-4-16,0 0 4 0,0 0 0 0,0 0 4 15,0 0-5-15,0 0-7 0,4-2 13 0,-4 2-21 16,0 0-4-16,0 0 6 0,0 0-16 0,0 0 3 15,0 0 7-15,0 0-11 0,0 0-20 0,0 0 15 16,0 0-2-16,0 0 9 0,0 0-8 0,0 0 2 16,0 0-2-16,0 0-2 0,0 0-7 0,0 0 3 15,0 0-7-15,0 0 0 0,0 0-1 0,0 0 1 16,0 0-2-16,0 0-5 0,0 0-6 0,0 0 19 16,2-4-14-16,-2 4-6 0,0 0 4 0,0 0 2 15,0 0 14-15,0 0-13 0,0 0-3 0,0 0 2 16,0 0 2-16,0 0-7 0,0 0 14 0,0 0-7 15,0 0 2-15,0 0 3 0,0 0 1 0,0 0-3 16,0 0 8-16,0 0-4 0,0 0-1 0,1-3 1 16,-1 3 1-16,0 0-2 0,1-7 6 0,-1 7-11 15,0-4 6-15,0 4-3 0,1-3 6 0,-1 3-3 16,0-6 5-16,0 6-1 0,0 0 3 0,0-4 4 16,0 4-4-16,2-4-2 0,-2 4 9 0,0 0-5 15,0 0 9-15,0 0-2 0,0-5 4 0,0 5-1 16,0 0 10-16,0 0-11 0,0 0-2 0,0 0 5 15,0 0 2-15,2-3-3 0,-2 3 1 0,0 0 2 16,0 0 3-16,0 0-8 0,0 0 3 0,0 0-11 16,0 0 4-16,0 0-11 0,0 0-1 0,0 0 5 15,0 0-6-15,0 0-2 0,0 0-4 0,0 0-3 16,0 0-2-16,0 0 2 0,0 0-4 0,0 0 4 16,0 0 3-16,0 0-3 0,0 15-8 0,-2-11 12 15,2 1-4-15,-2 1 5 0,1-1-7 16,1 1 7-16,-1 1 1 0,0 0-1 0,-1-4 1 0,2 5 0 15,0-3-2-15,-2 1 7 0,2-2-8 0,0 3-1 16,-2-4-2-16,2 3 8 0,0-2 3 0,-3 1-3 16,3-1 2-16,0 1-3 0,-2-1-5 0,4 3 1 15,-4-4 5-15,1 0-2 0,1 2 15 0,0 0-15 16,0 0 6-16,0-5-8 0,0 8 2 16,0-5-2-16,0-3 1 0,0 5 0 0,0-5 4 15,0 4 1-15,0-4-1 0,1 4-5 0,-1-4-9 16,-1 5-6-16,1-5-5 0,0 0-11 0,1 8-18 15,-1-5-5-15,0-3-3 0,0 6-17 0,2-1-21 16,-2 3-78-16,3 2-191 0,-8 0 85 0</inkml:trace>
  <inkml:trace contextRef="#ctx0" brushRef="#br0" timeOffset="29402.7728">21655 3014 13 0,'0'0'52'0,"-3"-4"1"15,3 4-10-15,-4-3-2 0,2 0-7 0,-2 0 1 16,4 3 0-16,-9-4-4 0,4 2 0 0,3-1-4 15,-4 2 1-15,2-2-8 0,-1 2 0 16,5 1-1-16,-8-5 1 0,4 3-2 0,4 2 2 16,-5-1-13-16,5 1 4 0,-4-2-3 0,4 2-1 0,0 0-2 15,0 0-7-15,-13 5 6 0,9 0-2 0,0-3-4 16,2 0-4-16,-1 2 5 0,-1 0 11 16,3 3-8-16,-3-2-5 0,0 3 10 0,-1 0-8 0,2-3 7 15,0 4 2-15,-1-1 6 0,0 0-3 16,0-2-4-16,3 1-11 0,-2-1 8 0,2 0 11 15,-3-1-8-15,4 0-9 0,0-2 2 0,-1 1 4 0,1-4 0 16,-5 5-4-16,5-5-6 16,-2 3-4-16,2-3-5 0,0 0-1 0,0 0 2 0,2 5-2 15,-2-5 0-15,0 0 3 0,0 0 4 0,0 0 2 16,0 4-8-16,0-4 5 0,0 0 7 0,0 0 1 16,0 0-4-16,0 0 4 0,5 3-8 0,-5-3 1 15,0 0 4-15,0 0 3 0,0 0-4 0,0 0-3 0,0 0 1 16,0 0-9-16,0 0-3 0,14-5-11 0,-10 2-2 15,-4 3-26-15,9-1-64 0,-3 1 29 0</inkml:trace>
  <inkml:trace contextRef="#ctx0" brushRef="#br0" timeOffset="30165.062">21709 2923 8 0,'-11'14'76'0,"2"4"-3"0,0 0-14 0,2 0 0 16,-6 5-5-16,3-5 5 0,-2-1-1 0,3 0 2 16,-1-1-12-16,4-3-13 0,-3-1 1 0,5-2-9 15,-1 0 9-15,0-3-19 0,1 0 1 0,1-1-9 16,2 0-1-16,-4 0-26 0,5-3-4 0,-4 1-8 15,4-4-8-15,-1 5-11 0,1-1-7 0,0-4-33 16,1 6-94-16,-1-3 42 0</inkml:trace>
  <inkml:trace contextRef="#ctx0" brushRef="#br0" timeOffset="30501.5049">21807 2979 16 0,'-12'1'52'0,"-3"4"-5"0,-2-1-4 16,-2 1 1-16,0 0-4 0,1-1-3 0,-1 1-2 15,2-2 0-15,5 1 4 0,-1-2-9 16,0 1 12-16,2 0-12 0,4-3 1 0,1 2-10 0,6-2-2 15,-13 2-1-15,13-2-6 0,-9 1-4 16,9-1 3-16,-4 6-1 0,4-2-12 0,0-4 19 16,3 11-16-16,-2-4 8 0,6 2 1 0,-1 1-3 0,3 0 0 15,2 0 5-15,1 2-3 0,3 1-4 16,-2-3 1-16,2 1-5 0,-4-3-9 0,1 3-3 0,2-1-5 16,-5-2-9-16,4-1-18 0,-3 0 2 0,-2-1-5 15,1 2-5-15,-3-4-27 0,3 1-83 16,-5 0 38-16</inkml:trace>
  <inkml:trace contextRef="#ctx0" brushRef="#br0" timeOffset="30718.2382">21838 3198 28 0,'-7'4'53'16,"2"1"6"-16,-2 2-11 0,-1 0-3 0,0-1-6 15,0 1-7-15,-2 1-10 0,4 0-8 0,-2-1-19 16,0-1-21-16,1 2-26 0,0-2-56 0,4-1 25 16</inkml:trace>
  <inkml:trace contextRef="#ctx0" brushRef="#br0" timeOffset="31043.1544">22150 3095 54 0,'0'0'148'0,"0"0"-14"16,0 0-4-16,0 0-9 0,0 0-20 0,0 0 5 16,0 0-22-16,0 0-12 0,0 0-6 0,0 0-10 0,0 0 2 15,0 0-8-15,0 0-13 0,0 0-4 0,0 0 3 16,0 0-13-16,5 14 10 0,-8-9-1 0,3 2-2 16,-1 1 3-16,1 3 0 0,-3 1-2 0,3 0 1 15,-4-1-6-15,4 2-4 0,-4-1-15 16,3 0-9-16,1 4-4 0,-8 0-13 0,5 2-10 15,0-6-27-15,-1 5-21 0,1 0-13 16,-3 0-20-16,0-1-8 0,-3 0-63 0,-1 0-194 0,1-4 86 0</inkml:trace>
  <inkml:trace contextRef="#ctx0" brushRef="#br0" timeOffset="31982.3192">20204 3575 24 0,'0'0'26'0,"0"0"2"0,0 0 5 16,8 7 0-16,-3-5 3 0,1 2-7 0,3 0-3 15,0 2-3-15,4-1 0 0,0 1-9 0,-3 0 2 16,9 3-1-16,-1-1 3 0,8 4-4 16,3-3 3-16,1 3 2 0,4 0 3 0,-1-4 1 0,3 2-1 15,0-1 2-15,2 1-5 0,-1-1-2 0,14 5-6 16,-12-6 3-16,-2 2-3 0,1-1 0 0,11 5 2 15,-11-7-6-15,0 0-1 0,12 2 1 0,-14-1 4 16,4-3-4-16,-5 1-1 0,3 1 2 0,1-3 3 16,1 2-8-16,-2-2 8 0,-2 0 6 15,2-2 0-15,-2 1 13 0,0-1 1 0,-3-1 1 0,-2-2-3 16,-2 2-7-16,-7-1-2 0,0 2-3 0,-1-2 10 16,1 4 11-16,0-8 7 0,-2 2-7 0,3 4 3 15,-4-4-14-15,2 2 0 0,-3 0-3 0,0 0-9 16,1 2 1-16,-6 2-3 0,-1-3 2 0,2-1 0 15,-5 2-2-15,5-1 0 0,-5 0-8 0,0 0 1 16,0 0 5-16,-1 0-4 0,-2 2-2 0,3-2-1 16,-3-1-1-16,3 3-4 0,1-2 4 0,-4-1-19 15,3 4 2-15,1-1-11 0,0-2-7 0,0 4-4 16,-1-4-11-16,-2 2-7 0,2 0-12 0,2 0-11 16,-2 0-9-16,0-1-53 0,-1 0-150 0,-2-2 67 15</inkml:trace>
  <inkml:trace contextRef="#ctx0" brushRef="#br0" timeOffset="32338.3311">22074 3796 11 0,'3'6'70'15,"0"2"-2"-15,-1-3 1 0,2 3-3 0,1 0-1 16,-1 1-13-16,-3-1-8 0,3-1-5 0,1 3-5 16,-3-4 13-16,2 4 7 0,-3-6 5 0,1 4-6 15,0-3 2-15,0 0-2 0,0 0-5 0,-1-2 0 16,1 0 10-16,-2-3 10 0,2 5 6 0,-2-3 6 15,0-2 8-15,0 6 0 0,0-6-5 0,0 0-12 16,-10 3-6-16,4-3-11 0,-6 4-7 0,2-2-9 16,-8 1-14-16,1 0-18 0,0-2-8 0,-3 0-14 15,0-1-30-15,0 2-42 0,0-2-27 16,-3-2-32-16,-5 4-81 0,1-5-246 0,-2-1 108 0</inkml:trace>
  <inkml:trace contextRef="#ctx0" brushRef="#br0" timeOffset="33184.864">21185 3374 14 0,'0'0'55'0,"0"0"-9"15,5-1-4-15,-5 1 1 0,0 0-9 16,0 0-1-16,0 9 7 0,-2-2-9 0,1 2 2 16,0 2-1-16,1 0 1 0,-3 1-5 0,2-2-4 0,-2 1 0 15,0 0-5-15,1 0-1 0,0-1 7 0,1 0-9 16,-2 0-1-16,3-1 2 0,-4 1-1 0,4-4-4 16,0-2-1-16,0 3-2 0,0-3-1 0,0-1 1 15,0 1 5-15,4 0-11 0,-3 0 4 16,1-1-7-16,0-1 9 0,-2-2-1 0,6 5-7 15,-3-4 7-15,-3-1 0 0,5 1-3 0,-5-1 5 0,4 1-8 16,-4-1 3-16,0 0-9 0,6 0 5 16,-6 0 2-16,0 0-4 0,0 0 3 0,9-3 4 0,-6-1 0 15,-3 4-2-15,2-2 0 0,-2 2 0 16,0 0 0-16,7-2 0 0,-7 2-5 0,5-6 0 16,0 2 4-16,-1 0 1 0,7 1-2 0,-2-5 5 0,0 2-8 15,1 2 7-15,-1-4-3 16,0 3-4-16,0 0 2 0,1 1-3 0,-2 0 0 0,1 1-6 0,0 0-4 15,-4 1-4-15,0 1-7 0,2 0-4 16,-7 1 0-16,9 0 11 0,-9 0-5 0,7 4 6 16,-3-1 4-16,-4 4-6 0,0-1 7 0,3 0 0 15,-3 4-1-15,2-4 3 0,-2 3 2 0,0-1-7 0,-2 1 9 16,4-4 0-16,-4 3 2 0,2-2-3 0,0 1 2 16,2-1-5-16,0-4 2 0,-2 3 3 15,2-1-3-15,-2-1 2 0,4-1 11 0,-4-2-9 16,5 3-9-16,1-2 15 0,0-1-6 0,-6 0 10 15,11-4-9-15,-3 2 2 0,3-3-5 0,-2 0-1 0,2 1 3 16,-1-4-7-16,-1 0 1 0,1 0 0 16,1 3-1-16,-2-5 4 0,-4 5-2 0,3 1-4 0,-2 2-1 15,-2-3 10-15,-3 3-4 0,3 1-4 16,0-2-3-16,-4 3 5 0,4-3-7 0,-4 3-2 16,0 0 5-16,4 0 5 0,-4 0 4 0,0 0 2 15,10 4 9-15,-9 1 5 0,2 1-6 0,-2-2 3 0,0 3-6 16,2 0 4-16,-3 3 9 0,0-3-6 0,0 0-10 15,0 0 2-15,1-1 2 0,-1 3-8 16,3-1 0-16,-2 1-8 0,-1-2-2 0,4-1-15 16,0 1-4-16,0-1-27 0,1-2-63 0,-3 2 29 15</inkml:trace>
  <inkml:trace contextRef="#ctx0" brushRef="#br0" timeOffset="33394.3705">21771 3633 51 0,'-8'6'70'15,"2"-3"-1"-15,-2 2-10 0,-1 1-13 0,-2 0-21 16,2 0-21-16,-2-1-16 0,-1 2-40 0,4-2-57 15,-2 4 25-15</inkml:trace>
  <inkml:trace contextRef="#ctx0" brushRef="#br0" timeOffset="33814.9102">21953 3591 73 0,'0'0'117'0,"0"0"-8"0,0 0-10 0,0 0-11 0,0 0 3 16,7 0-14-16,-7 0 13 0,8 0-2 0,-8 0-8 15,0 0-22-15,11 0 7 0,-7 0-8 0,-4 0-2 16,7 0-11-16,-1 2 6 0,-6-2-10 0,8 3-4 15,-7-1-5-15,4 2-6 0,-4-1 4 0,3 2-3 16,-4 1-7-16,0 2 0 0,-4 2 4 0,-2 2 0 16,1 3-9-16,-5 2 5 0,-3-3-5 0,1 0-4 15,2 1 0-15,-2-3-7 0,5-3 2 0,-3-1 0 16,3 1 2-16,0-2-9 0,4-3 2 0,-2 2-5 16,1-4-16-16,2 2-2 0,0-1-14 0,0 1-6 15,2-4 5-15,-1 6 2 0,3-5 15 0,-2-1-13 16,8 5 9-16,-2-1 0 0,8-3 11 0,-3 2 0 15,4-2 6-15,1 1-8 0,6 0 7 0,-1-2 3 16,-1 0-6-16,-1 1-10 0,-1 1-18 0,1 0-11 16,-1 2-22-16,-6 0-15 0,-1 2-68 0,-5 2-169 15,2 1 74-15</inkml:trace>
  <inkml:trace contextRef="#ctx0" brushRef="#br0" timeOffset="34475.7097">22411 4392 92 0,'-1'-3'88'16,"-4"1"-4"-16,5 2-5 0,-8-4-11 0,3 3-10 16,0-2-8-16,-5 2-6 0,-2-1-6 0,0 2 1 15,-7 2-11-15,-3-2 2 0,3-2 4 0,-10 2-14 16,-1 0 5-16,-1-1 1 0,0 0-12 0,3 1 5 16,-5 0-9-16,0-3 8 0,-4 3-7 0,-3 0 1 15,3-1 3-15,-1 1-3 0,-3 0-7 0,-13-1 14 16,2-2-6-16,12 2 4 0,-2-1-4 0,-8-1-3 15,-1-1 5-15,11 1-2 0,2 1 1 0,-14 0 6 16,15-1-4-16,-4-1 2 0,1-1 6 16,4 1-6-16,-1-2 6 0,0 0 6 0,2 0-4 0,3 0-1 15,-2 2 0-15,2-4 4 0,0 0-2 0,0-2-2 16,4 1-2-16,-1 2 2 0,0-3-1 0,-2 1-2 16,5 1-1-16,1-1-3 0,0-1 3 0,5 1-6 15,1 1 1-15,-2 3-3 0,2-6 0 0,3 4-2 16,-1-1-3-16,4 3 0 0,-1-2 1 0,5 3 2 15,-4-2-6-15,3 1 1 0,0 0-2 0,1-1-1 16,0 3 0-16,4-1-7 0,-3 1 1 0,1 0-7 16,0 2-3-16,4-2-3 0,-4 0-14 0,3 2-6 15,4 1-9-15,-6-4-5 0,2 3-24 0,4 1-3 16,0 0-13-16,-13 2-9 0,8 1-4 0,0 1-59 16,1 3-175-16,-2 0 78 0</inkml:trace>
  <inkml:trace contextRef="#ctx0" brushRef="#br0" timeOffset="34914.2889">20570 4027 27 0,'-28'1'63'0,"1"3"-5"0,-1-3 7 16,6 1-3-16,2 1 6 0,-1 0-5 0,2 2-6 16,1-4-2-16,4 2 5 0,3-2-8 0,0-1 1 15,0 2-7-15,4 1-12 0,4-3-6 0,-3 1 0 16,6-1-2-16,-3 5-3 0,0-1-8 0,3 1 4 15,0 2-7-15,-1 0 0 0,2 3-6 0,0-3 2 16,2 2 4-16,1 1-1 0,-2 2 4 0,6-2-2 16,-3 0 4-16,4 4-1 0,-1 2-2 0,-1-6-3 15,9 4 3-15,-2-2-9 0,2 2 5 0,1-3 11 16,5 2-8-16,-6-1-2 0,5-2-3 0,4 2-4 16,0-1 7-16,-6-2 10 0,8 3-17 0,-2-2 2 15,3-2 3-15,-11-3-2 0,3 0-8 0,1 0-3 16,-6 0 1-16,3-1-4 0,-5-3-3 0,1 2-20 15,-1-2-5-15,-1 0-16 0,0 2-18 0,-4-2-16 16,3-1-65-16,-5 3-162 0,1-5 72 0</inkml:trace>
  <inkml:trace contextRef="#ctx0" brushRef="#br0" timeOffset="35697.7838">21232 4671 95 0,'-14'11'87'0,"-4"0"-8"0,1 0-7 16,-2 3-7-16,4-4-19 0,-6 2 8 0,5-1-3 15,-5 4-5-15,2-4-2 0,2 1-13 0,2-3 4 16,1 0-11-16,3-2-7 0,3-1-17 0,0 2-20 16,-1 0-12-16,6-3-11 0,-3 4-12 0,4-2-45 15,1 0-107-15,-1-1 47 0</inkml:trace>
  <inkml:trace contextRef="#ctx0" brushRef="#br0" timeOffset="35940.1629">21374 4608 18 0,'0'0'74'16,"0"5"1"-16,0-2 4 0,0 1-5 0,0-4-3 15,0 7-4-15,0-1 4 0,-3 0-5 0,3 5-6 16,-1 0-3-16,1 1 1 0,0 4-11 0,-3 2 3 15,6-2-11-15,-6 1-5 0,2 2-17 0,1-3-16 16,-1 1-15-16,1 0-11 0,-4-2-11 0,4-2-11 16,-4 0-21-16,3-3-60 0,-2 2-139 0,-2-3 61 15</inkml:trace>
  <inkml:trace contextRef="#ctx0" brushRef="#br0" timeOffset="36121.7486">21219 4723 69 0,'12'0'71'0,"2"0"-5"16,6 1-9-16,-1 3-6 0,2-1-5 0,4 4-6 16,5-3-21-16,-10 3-17 0,-1 1-17 0,7 1-16 15,0 4-32-15,-4 1-67 0,-4-5 29 0</inkml:trace>
  <inkml:trace contextRef="#ctx0" brushRef="#br0" timeOffset="36366.1012">21838 4759 81 0,'-8'0'87'16,"-3"1"-7"-16,-1 0-2 0,-1 2 12 0,-5-1-17 15,3 2 1-15,2-1-1 0,2 1-8 0,-1 0-9 16,-1 2-1-16,4 0-29 0,-1 2 22 0,1 1-13 16,2 1-6-16,-1 1-2 0,3-3-1 0,2 6-15 15,2-3-2-15,0-1-13 0,3 0-4 0,1-1-4 16,2 1 9-16,4-2-2 0,0 0-23 0,2-2-9 16,3 0-11-16,3-3-17 0,2 1-14 0,0-3-44 15,-1-1-133-15,3-1 60 0</inkml:trace>
  <inkml:trace contextRef="#ctx0" brushRef="#br0" timeOffset="36557.2077">22097 4741 56 0,'0'0'102'0,"0"0"-3"0,0 0-13 0,-14 10 4 15,6-4-5-15,-2 2-6 0,1 1 4 0,-1 2-12 16,0 4-4-16,-2-3-5 0,3 7-4 0,-1-4-14 15,1 2-3-15,-1 4-3 0,-3-3-16 0,8 1-24 16,-3-1-15-16,4 2-31 0,-1-2-13 0,-1 2-26 16,2-3-58-16,-1-6-157 0,5 1 70 0</inkml:trace>
  <inkml:trace contextRef="#ctx0" brushRef="#br0" timeOffset="36831.6038">22142 4873 10 0,'-21'5'74'16,"0"0"6"-16,1 1 1 0,0-2-10 0,2 2 4 16,-1-2-2-16,7-1-7 0,0 0-7 0,3-1-2 15,2 1-7-15,1 0-3 0,1-2-12 0,1 2 3 16,4 0-15-16,-3 0-7 0,3-3 6 0,7 11-3 15,-2-6 2-15,5 1-4 0,-1 0 1 0,5 2 0 16,0 1-4-16,7 1 1 0,-5-3-1 0,1 3-10 16,-2-4-11-16,1 3-6 0,-5-3-8 0,4 1-22 15,-6 0-9-15,2 0-15 0,-1 2-69 0,-4-2-147 16,-1-1 65-16</inkml:trace>
  <inkml:trace contextRef="#ctx0" brushRef="#br0" timeOffset="37198.9238">22427 4819 31 0,'5'2'132'0,"-1"1"0"0,3 1-6 15,-3 2-1-15,4-2 3 0,-3 3-6 0,4-1-11 16,1 0 1-16,-1 4 7 0,-1-2-9 0,1 2-7 0,-3 0-8 16,2 1-12-16,-3 0-5 0,0 4-10 0,3 2-3 15,-7 0 1-15,-1 8-14 0,-5 0-6 16,-1-4-2-16,-3 2-5 0,-2 2-6 0,-1-3-15 16,0 0-2-16,2-5 0 0,-7 6 9 0,4-9-13 0,-2-2-5 15,4-1 4-15,5-2-1 0,-1 0-3 0,3-5-6 16,-2 2-13-16,4-2-9 0,-2 1 0 15,4-3 4-15,0-2 1 0,8 6 1 0,-3-4 5 16,9-2-14-16,3-2-4 0,10-3-9 0,3 1-19 0,2-4-5 16,3 1-18-16,2-5-7 0,10-2-21 0,-8 2-19 15,-5 0-113-15,-1 1-256 0,4-2 113 0</inkml:trace>
  <inkml:trace contextRef="#ctx0" brushRef="#br0" timeOffset="40887.1782">21926 2755 11 0,'-2'-6'25'0,"2"6"-5"0,-1-7-1 16,1 4 5-16,-2 1 1 0,2 2-5 0,0-8 3 16,-2 3-1-16,-3 2-5 0,3-1 3 0,-1 1-2 15,1-1-1-15,-3-2-1 0,2 1-5 0,-1 2-1 16,0-1 10-16,-2 3-9 0,1-5-3 0,-2 1 3 0,-2 0-2 15,2 0 0-15,-3 1 1 0,1 0 1 16,-2-2-1-16,0 3-1 0,-2-1-2 0,2-1 10 16,-1 2 3-16,2-1-5 0,-4-1 3 0,1 2-5 15,-1-1-1-15,1 2-3 0,0 0 0 0,-2 0 5 16,1 0-6-16,0 2-2 0,1-3-3 16,1 3 4-16,-3 2-1 0,-1-1-8 0,-1 1 3 0,-2 3-2 15,2 1 7-15,-2 0-8 0,1 0 1 0,2 1 1 16,-1 0 0-16,0 0 0 0,1 2 5 0,2-2-2 15,-1 1-8-15,-1 1 1 0,3-2 7 0,1 3-11 16,-5-2 6-16,8 1 1 0,-5-1 6 0,1 3-12 16,4-3 11-16,-5 3-9 0,0-1 5 0,1 1-6 15,-1 3 7-15,3 0-3 0,-3-1 1 0,1 3 1 16,1 0-4-16,0 0 3 0,4 1 1 0,-1-1 6 16,3 3-8-16,-1 0 4 0,2 1-4 0,3 5 5 15,0 1-5-15,2 1 1 0,4-1 5 0,4 0-7 16,5 2 6-16,-1 1 2 0,4-1-4 0,-1 2 3 15,9-1-5-15,-1-1 6 0,4-3 0 0,-1 0-2 16,3 0-4-16,2-5 7 0,0-1-1 0,1-3 3 16,-1-2 3-16,6 0-4 0,-6-3-11 0,0-3 4 15,-1 1 17-15,2-4-4 0,2-3 2 0,-2 0 1 16,3-3-3-16,0-1 0 0,1-2-2 0,0-8 1 16,13-1 1-16,-12 0-3 0,13-5 1 0,0-3-1 15,-5-1-9-15,-12 4 6 0,0-1-4 0,-5-2 4 16,-1 1-2-16,-3-2 4 0,-2 0-11 0,-4-2 9 15,-2 1 7-15,-4-1 6 0,-3-2 8 0,-4 8 0 16,-1-10 5-16,-3 3-3 0,-1-4-5 16,-2 11 2-16,-3-7-9 0,-4 1 3 0,1 7-3 15,-6-4 7-15,4 5-5 0,-8-3-6 0,4 6-2 0,-9-5-13 16,7 7 3-16,-10-1-1 0,1 1-10 0,-4 2-1 16,0-1-3-16,-5 4-3 0,1 1-5 0,0 1 0 15,-4 2-18-15,1 2-11 0,2 4-13 0,-3 1-26 16,1 3-46-16,0 2-144 0,1 4 64 0</inkml:trace>
  <inkml:trace contextRef="#ctx0" brushRef="#br0" timeOffset="49427.8789">17795 3552 28 0,'28'18'29'16,"7"0"-2"-16,10 4-8 0,-9-5 4 0,15 3-5 16,2 1-1-16,2-2 10 0,3 3-1 15,2 1-1-15,3-5-7 0,-1-2 3 0,4 0-1 16,24 6-5-16,1-9 1 0,-28 3 5 0,27-3-3 0,-21-6-9 16,24 4 5-16,-30-10 8 0,26-1-8 0,-27 1-3 15,0-4-3-15,0-7 12 0,-5 3-10 0,0-2-1 16,-5-1 0-16,-14-2 3 0,-1 2 10 0,0 0-16 15,-5 2 7-15,-5 0-8 0,-9 4-3 16,0-2-13-16,-8 3-16 0,4-1-18 0,-9 2-34 16,2 1-85-16,-7 1 38 0</inkml:trace>
  <inkml:trace contextRef="#ctx0" brushRef="#br0" timeOffset="56375.5359">22411 2823 3 0,'-23'18'16'0,"0"5"-7"15,2 1 0-15,3-2 5 0,1 6-7 0,1 0 9 16,2-2 2-16,6 2-10 0,-1 1-2 0,0 0 0 15,7 3 3-15,-1-3-5 0,3-2 3 0,1 2-7 16,2-3 5-16,6 1 4 0,-2-1 3 0,5-3-5 16,-1-5 2-16,0 0 2 0,0-5-12 0,6 2 5 15,-3-1 12-15,2-1-4 0,3-4-2 0,-2 1-5 16,4-3 3-16,-1-1 1 0,-1-2-4 0,3 1 3 16,-2-2 5-16,2-2-6 0,6-4 7 15,2-2-2-15,0-1 1 0,-3-3-1 0,1-3 8 0,-1-1 0 16,-3 1-12-16,-1-6 6 0,0 1 5 0,0-4 4 15,-5 0 6-15,0 0-7 0,-2-2 5 0,-4-2 5 16,0-2-5-16,-6 9 14 0,2-7-8 16,-6-2-3-16,2 1-1 0,-4-2-6 0,-1-1 9 15,-2 3-7-15,-4 0-6 0,-1 1 0 0,4 7-2 16,-1-1 0-16,-8-7-3 0,4 10-4 0,0-2 4 0,-1 2-8 16,-6 1 2-16,5 4-6 0,-5 1-8 0,0 1-33 15,0 4-19-15,3 4-78 0,-9 4-145 0,-7 5 65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13:18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17984 9519 5 0,'0'0'45'0,"0"0"-5"15,3-4 2-15,-3 4-2 0,0 0 1 0,1-4 0 16,-1 4-3-16,0 0-4 0,0 0 13 0,0 0-11 16,0 0 6-16,0 0-8 0,0 0 3 0,0 0-7 15,0 0 4-15,0 0 1 0,0 0-2 0,0 0 2 16,0 0 3-16,0 0 7 0,0 0-22 0,0 0-4 16,-11-1 4-16,11 1-2 0,-18 3-11 0,1 1 3 0,-3-1-9 15,-8 4 9-15,-2 1-8 0,-3-2 2 16,2 2-9-16,-1-1-3 0,-2-2-9 0,-2 3 6 15,-1 0-3-15,0 0-1 0,-1-6 9 0,-15 5-2 16,14-2 10-16,-1-1-7 0,-11-3 2 0,11 2 7 16,1-1-6-16,-1 0 5 0,3-3-1 0,1 2-1 15,4-1-9-15,2-1 18 0,8 0-5 0,-1 1-4 0,5-2 0 16,4 2 8-16,1-2 8 0,1 1-22 16,1 1-1-16,5-1-13 0,-1 1-11 0,0-2 2 15,7 2-17-15,-9-1-1 0,9 1 1 0,0 0-3 16,-3-4-1-16,3 4 4 0,7-6-3 0,-2 2 0 15,1 0 0-15,3-1 11 0,-1 0-8 0,2 0 10 16,4-1-1-16,-5 0 4 0,4 1 2 0,-3-1 7 16,-1 1 1-16,-3 1 1 0,2 0 5 0,-2 1 2 0,-2 0 2 15,0 0 6-15,0 0 9 0,-1 1-1 0,-3 2 1 16,3-6 4-16,-3 3 2 0,0 3 11 16,0 0-1-16,-1-5 4 0,1 5 0 0,-6-3 4 15,6 3-7-15,-12 1-12 0,3 1 9 0,-4 3 2 0,2 2 0 16,-4 0-5-16,-1 3 1 0,0-1-4 0,0-1-3 15,6-1-5-15,1 0 2 0,1 2-4 0,3-3 1 16,4 3 0-16,2 1 10 0,3 0-2 0,8 1 10 16,7-1-6-16,10 1 5 0,8-1-4 0,23-1-4 15,7-3 0-15,27 1-3 0,-28-7-9 0,26 0-7 16,-34-2-24-16,1 1-10 0,-7-3-17 0,2 1-35 16,-19 0-100-16,-3 2 45 0</inkml:trace>
  <inkml:trace contextRef="#ctx0" brushRef="#br0" timeOffset="4273.1607">14322 11127 15 0,'5'-5'27'0,"1"1"-1"0,-1-1-2 15,2-1-3-15,-4-1-5 0,1 1 2 16,0-2-2-16,-2 1 1 0,0 0-3 0,-2-3-3 16,0 5 0-16,0-4-9 0,0 4-7 0,-2-3-6 0,0 2-23 15,-2 3-36-15,3-4 15 0</inkml:trace>
  <inkml:trace contextRef="#ctx0" brushRef="#br0" timeOffset="10117.3656">20902 11023 51 0,'10'-6'55'0,"-2"1"2"0,1 1 10 0,-3 1-14 16,1-1-1-16,-1 0 8 0,-1 2-3 0,1-2 0 15,0 1-18-15,-1-2 7 0,0 0-9 0,1 1-3 16,0-2-1-16,1-2 12 0,-2 1-10 0,0-1-8 15,1-2 15-15,0 1-5 0,-3-3 2 0,0 3 6 16,1-2-8-16,-3-1-9 0,2-1 7 0,-2-2-1 0,0 3-9 16,1-5-3-16,-4 2 5 0,0-3-3 15,-2 1-11-15,-1-2 9 0,0 4-6 0,0-3 0 16,-4-1-7-16,-6-4 2 0,3 7-6 0,-6-6-7 16,0 2 10-16,-1 1-4 0,5 5 7 0,-4 1-4 0,3-1-5 15,-1 2 2-15,4 3-2 0,0 0-1 0,2 3-3 16,2 1 0-16,2 1 9 0,0 0-10 15,2 3-7-15,0-2 6 0,4 3-8 0,-8 0 1 16,8 0-6-16,-5 8 2 0,2-3 10 0,2 5-9 0,-1 1 5 16,0 3 4-16,2 3-2 0,-1 2 3 0,2 5 4 15,3 3-5-15,-3-1 7 0,1-1 1 0,-1 5-20 16,3-3 9-16,-2-1 5 0,2-2 0 0,-1-4 6 16,1-1 0-16,-2 1-5 0,1-1 2 0,-1 0-7 15,2-1 4-15,-1-3 6 0,-2-1-3 0,1-2 1 16,0 0-1-16,0-2 1 0,-2-1-3 0,0-2 4 15,0-1 3-15,0-1 0 0,0-1-8 0,-2 1 5 16,0-1 5-16,-1 1 0 0,-4-2-9 0,0-3 13 16,-4 4-5-16,-1-2-1 0,-2-1 0 0,-3-2 1 15,3-1 6-15,1 1-6 0,-2-2-8 0,3 1 1 16,-6-4 7-16,8 0 7 0,-4 1-2 0,5 0-9 16,0-3 4-16,-2 2 3 0,4 0 5 0,2-1-9 15,1 1 2-15,-1-1-5 0,4 1-2 0,-2 0 7 16,3-1-5-16,2 1-1 0,3-4 3 0,0 2-2 15,4-1-9-15,2 0 9 0,6-1-5 0,-2-3 3 16,8 0 15-16,-2 3-14 0,-1 2-7 0,0 0 2 16,6 1-8-16,-7 0-4 0,2 1-1 0,-2 4-15 15,0 1-10-15,-3 0-10 0,1 1-13 0,0 1-8 16,-2 0-12-16,-3 1-5 0,3 2-53 0,-3 0-156 16,-2 3 70-16</inkml:trace>
  <inkml:trace contextRef="#ctx0" brushRef="#br0" timeOffset="10479.3965">21113 10826 59 0,'0'0'50'0,"0"0"-2"16,-5 9-4-16,1-5-1 0,-4 3-4 0,5 3-7 16,-3 1 0-16,-2 3-3 0,1 2-5 0,1 1-2 15,3-2 5-15,1-3-6 0,0 0-6 0,2 0 0 0,0-1 4 16,0-1-6-16,0-2-5 0,2 1 5 0,0-4 5 16,1 0 0-16,-1 0 1 0,0 0 6 0,0 1-5 15,3-4 7-15,-1 0 3 0,-4-2 2 16,6 2 3-16,-6-2-5 0,12-4-5 0,-6-1 6 0,-2-2 2 15,5-2-10-15,-4 0 9 0,3-2-7 0,-4 0-1 16,1 0-2-16,-4-2-5 0,3-3 2 0,2 0-4 16,-6 4-17-16,0-2 2 0,-1 2-28 15,0 2-5-15,-7-4-28 0,4 2-24 0,-2 3-59 0,-6-4-156 16,1 5 69-16</inkml:trace>
  <inkml:trace contextRef="#ctx0" brushRef="#br0" timeOffset="12245.3164">20363 7311 25 0,'-3'-6'46'0,"-2"-2"-1"16,0 0 1-16,-2 1-9 0,0 2-8 15,-2-2 0-15,0 2-2 0,-5 1-1 0,6-1-12 16,-3 3 2-16,-2-2 2 0,4 4-5 0,1-3-2 0,2 3-2 16,-2-1-3-16,8 1-5 0,-9 1-1 0,6 2-1 15,0-1 0-15,-2 3 1 0,5-1 1 0,0 4-2 16,0 1-3-16,5 1 6 0,-4 2-2 15,4 4 1-15,3 1 1 0,1 1 2 0,0 0-6 0,-3-1 2 16,6 0 1-16,-3 1 0 16,0-2 4-16,-3 0-7 0,1 1 6 0,-2-1-2 0,1 1 1 0,-3-9 1 15,0 5-5-15,0-1-7 0,-2-3 13 0,-1 2-4 16,-1 0 3-16,-2-3-6 0,-2 0 7 0,-3 2 4 16,-5 0 0-16,-5-2-8 0,0 0 5 0,-9 2 7 15,0-1-7-15,6-5-1 0,0-2 0 0,-1-2 2 16,2 0-5-16,4-3-1 0,3-2 11 0,0 1-8 15,2-1 1-15,1-1-2 0,5 3 9 0,1-2-5 16,3-2-10-16,0 3 3 0,6-5-11 0,4-1-11 16,9 0-1-16,5-5 8 0,5-1-3 0,2 2 3 15,-2 4-5-15,2-5 3 0,1 4-2 0,-3 2-9 16,0 0 6-16,0 5-8 0,-8 1-18 0,3 1-51 16,-7 1 22-16</inkml:trace>
  <inkml:trace contextRef="#ctx0" brushRef="#br0" timeOffset="12549.0949">20753 7533 36 0,'0'0'73'16,"0"0"-10"-16,0 0-5 0,-18 4-10 0,6 0-3 15,-3 2-6-15,-3 2-7 0,-2 0 1 0,3 3-4 0,0 0-2 16,2 1-9-16,2-3 7 0,7 3-5 0,-1-5-1 16,2 4-4-16,5-1-4 0,4-2 4 15,-1-1 1-15,6 0-2 0,0-1 3 0,8 2-12 16,0-3 9-16,2-2 1 0,4-3-11 0,4 0 7 0,-1-3-2 16,1-6-5-16,-6 4-5 0,5-5-7 0,-8 1 5 15,0-3-5-15,-2 1 5 0,-2-2-11 0,-5 1-3 16,1-4 0-16,-3 5-17 0,-6-1-11 15,-2-1-8-15,-2 1-33 0,-2 1-92 0,-4 2 41 0</inkml:trace>
  <inkml:trace contextRef="#ctx0" brushRef="#br0" timeOffset="13426.1653">19866 9587 23 0,'0'0'55'0,"0"0"4"0,0 0-2 16,0 0 1-16,0 0 6 0,0 0-9 0,0 0-8 16,0 0-4-16,-31-1-3 0,13 1-13 0,-10 0-3 15,-4 2 7-15,-5-2-6 0,-1 3-3 0,-2-2-11 0,-14 0 14 16,15 0-10-16,-1-1 1 0,2 2-4 0,-2-2-6 16,3 1 2-16,-2-2 2 0,3 1 3 0,3 1-6 15,1 1-6-15,3-2 3 0,9 1-14 16,3 2-12-16,2-2-9 0,5 2-4 0,-2 1-9 0,7 2-11 15,-4-1-39-15,4 2-102 0,1-1 46 0</inkml:trace>
  <inkml:trace contextRef="#ctx0" brushRef="#br0" timeOffset="13730.4217">19264 9486 20 0,'-22'17'53'16,"0"2"-22"-16,3 1 6 0,6-4 4 0,3 1-11 16,-3-1-3-16,8-2-5 0,-2 2-2 0,4-5 3 15,0 0-5-15,3-1 2 0,0-1-2 0,4 3 0 16,0-4 6-16,1 0 1 0,4-1 6 0,1 3 0 15,7-3-4-15,2 1-4 0,8-1-4 0,2 3-3 16,3-3 1-16,0 1 7 0,0-4-9 0,0 3-5 16,0-3-7-16,0 0-2 0,-4 0-9 0,-7 0-15 15,0-1-12-15,-3 0-13 0,0 1-41 0,-4 1-95 16,-1-1 42-16</inkml:trace>
  <inkml:trace contextRef="#ctx0" brushRef="#br0" timeOffset="14937.2106">20087 9683 6 0,'0'-5'68'0,"-1"1"4"15,-1 1-6-15,1-4-10 0,-3 3-7 0,3-2 3 16,-2 2-16-16,2-1 1 0,-2 1-1 0,2 0 3 16,-4 2-7-16,5-2-2 0,0 4-7 0,-4-7 0 15,4 7-3-15,-1-2-11 0,1 2-6 0,-4-3 4 16,4 3-14-16,0 0 0 0,0 0-2 0,0 0-4 16,0 0-1-16,0 0-2 0,0 0 7 0,0 0 3 15,0 0-2-15,4 12-4 0,-4-12 6 0,0 8 0 16,0-2 0-16,-1 1 0 0,1-1-1 0,-3 1 8 15,3 2-4-15,0 2 5 0,-1-2-3 0,1 1 1 16,-3 0-2-16,2 0-3 16,0 1 9-16,-2-1-6 0,-1 0 1 0,3 2 1 0,-4-2-5 0,1 2 6 15,4-1-4-15,-4-2 3 0,3 1 2 0,-3-1-2 16,3-1-1-16,-2-2 3 0,2 1 0 0,-2-1 4 16,2 0-6-16,-1 0 0 0,0-1-1 0,2 0-1 15,-5-2 0-15,4 0-1 0,1 1 4 0,0-4-8 16,-2 7 13-16,2-7-6 0,-3 3 1 0,3-3-4 15,-1 6 16-15,1-6-8 0,-3 1 4 0,3-1-4 16,0 0 1-16,0 0-3 0,0 0 4 0,0 0 4 16,0 0 3-16,0 0-12 0,0 0 0 0,0 0 1 15,-9-10 3-15,8 8-3 0,-2-1 2 0,3-1-4 16,-2-3 1-16,0 2-4 0,2 0 2 0,-2-2 2 16,2 2-3-16,-3-1-4 0,6 1 3 0,-1-1 2 15,-2 2-2-15,0 0-2 0,0-1 4 0,2 1-5 16,0 1-4-16,1-1 3 0,-3 4-2 0,6-7 2 0,-2 3-2 15,3 3 4-15,0-3-3 0,-1 1-3 0,2-2 8 16,4 4-2-16,-1 0 0 0,1-2 0 16,3 2 2-16,-2 0-2 0,2 1 5 0,2-1-4 15,1 0-3-15,-6 1 8 0,2-1 0 0,3 1-8 0,-2-3 2 16,-4 3 11-16,0-2-8 0,-1 0-3 0,-2 2 12 16,-3-1-3-16,4 0-8 0,-3 1 7 15,-6 0-2-15,12 0-9 0,-7-1 8 0,-5 1 0 0,5-3-1 16,-2 0 2-16,-3 3 1 0,1-5 5 0,-1 5-15 15,0 0-9-15,-5-6-8 0,1 5-13 0,-1-2-38 16,-3 3-80-16,-3 1 35 0</inkml:trace>
  <inkml:trace contextRef="#ctx0" brushRef="#br0" timeOffset="16312.3119">17069 11499 3 0,'26'14'3'0,"1"-4"3"16,-2 2 1-16,1 3-4 0,-2-2-3 0,-1-3 2 15,4 5 1-15,-3-3-2 0,-4-2 4 0,1 6-2 16,2-3-3-16,-5-2-1 0,-1-2-6 0,-1 1 8 16,2 0 3-16,-5-1 1 0,5 1 0 0,-4 0-2 15,1-1-3-15,-3-2 4 0,1 0-2 0,-2 1-1 16,-1-4 0-16,3 2-4 0,-3-2 3 0,2 0 5 16,-1 1-7-16,-2-2 5 0,-1-1-1 0,1 0-2 15,-3 0 5-15,1 0-2 0,0 0 7 0,-2-2-2 16,3 0 3-16,-3 0 6 0,-5 0 2 0,9 0 0 15,-9 0-2-15,10-3 16 0,-6 2 1 0,-4 1-8 16,5-3 8-16,-1 0-1 0,0 3-7 16,-4 0-2-16,5-6-3 0,-2 4-1 0,-3 2 0 0,6-4-8 15,-5 1-5-15,2 1 3 0,-3 2 0 0,1-3 1 16,-1 3-3-16,4-5 1 0,-4 5 5 0,5-1-7 16,-5 1 0-16,3-4-1 0,-3 4 1 0,0 0-5 15,4-3 1-15,-4 3-6 0,0 0 8 0,5-2-8 16,-5 2 3-16,7-1 4 0,-7 1-4 0,7 0 4 15,-7 0-9-15,9-3 2 0,-4 3 3 0,-5 0 6 16,9 0-12-16,-3-2 2 0,-6 2 0 0,8-2 5 16,-3 1 1-16,0 0 1 0,-5 1-5 0,9-1 6 15,-4 0-4-15,-5 1-4 0,6-1-1 0,-2-1-2 0,-4 2 10 16,7-1-6-16,-7 1-10 0,0 0-1 16,0 0-1-16,7 0 8 0,-7 0-7 0,0 0 3 0,0 0-9 15,5-1 4-15,-5 1-2 0,0 0 0 16,0 0 0-16,0 0 2 0,0 0-7 0,0 0 4 0,0 0 1 15,0 0-4-15,4-2 1 0,-4 2-2 16,0 0-16-16,0 0-41 0,0 0 19 0</inkml:trace>
  <inkml:trace contextRef="#ctx0" brushRef="#br0" timeOffset="21275.9836">17540 11096 18 0,'12'4'21'0,"0"-3"1"0,3 3 2 0,-2 0-4 16,1 0 4-16,2 2-5 0,1-2-1 0,0 2-2 15,2 1-2-15,-2 0-2 0,1-1-1 0,-1 1 0 16,2 1 6-16,1 0-15 0,9 1 8 0,-2 2-8 15,0-2 6-15,-3 1 0 0,6 1 2 0,-5 0-5 16,5-1-2-16,-2 0-3 0,0 0 3 0,-1 2 3 16,-2-2-4-16,1-1 0 0,-6 0 4 0,1-2-5 15,-5 1 2-15,2 0-3 0,-4-1 2 0,3 1-2 16,-7-3-2-16,0 0 0 0,2 1-5 0,-4 1-1 16,1-4 2-16,-3 1-1 0,0 2-5 0,-2-2 4 15,-1-3-4-15,-1 2-5 0,2 1-24 0,-3-2-42 16,3 1 19-16</inkml:trace>
  <inkml:trace contextRef="#ctx0" brushRef="#br0" timeOffset="21650.475">18291 11348 6 0,'8'16'18'0,"1"-3"0"0,-3-4-15 0,-1 3 11 15,-1-3-3-15,1 1 0 0,-1-5 0 0,-1 3-2 16,-2-3 6-16,0-1-8 0,-1 1 12 0,0-1-8 16,-5 1 0-16,-4 0 2 0,-2-1-7 0,-9 5-13 15,-8 0-3-15,-6 0-18 0,-1-1-30 0,-2 2 14 16</inkml:trace>
  <inkml:trace contextRef="#ctx0" brushRef="#br0" timeOffset="22352.1993">17306 12024 21 0,'10'3'38'0,"3"-1"-9"0,-2 1-3 0,4 0-3 16,2 1 3-16,1 0-4 0,0-1-1 0,1 2-2 15,3 2-3-15,0-3-1 0,5 5-8 0,-1-2 11 16,-5-1-2-16,-1 0-4 0,7 0-5 15,1 3 3-15,0-3-5 0,3 2 3 0,-3-1 2 0,5 2-6 16,1-5 6-16,0 3-5 0,2 2 6 0,-3-5-1 16,4 1 3-16,3 2-13 0,-3-3 0 0,-1 3-9 15,0 1-10-15,0-1-44 0,0 3-68 0,-5-3 32 16</inkml:trace>
  <inkml:trace contextRef="#ctx0" brushRef="#br0" timeOffset="28221.784">17101 12054 7 0,'18'4'12'0,"-1"-2"-1"0,3 1-3 15,-1-1 9-15,3 1-5 0,1 1 1 0,-4-1-2 0,5-1 0 16,-3 2 2-16,6-3-3 0,-5 2 2 0,-2-1-4 16,1 2 3-16,0-3-1 0,0 3-2 0,-1 0 4 15,-1-3-4-15,1 3-5 0,-1 0 3 16,-3-2-5-16,4 4-2 0,-3-3 4 0,0 0 4 0,2 1-3 15,-1-1 4-15,0 3-6 0,-4-3 1 0,5 1 3 16,0 2-6-16,-2-4 6 0,2 2-4 16,-1-1 4-16,1 3-1 0,2-2 1 15,-2 0-3-15,-1-1-2 0,-3-2 2 0,4 4-1 0,-1-1 3 0,-5-2-11 16,0 2 9-16,1-3-5 0,-3 2 2 0,3 0 8 16,-1-2-6-16,5 1-1 0,-4 1-1 15,4 1 3-15,-5-3-6 0,5 1 3 0,0-2 3 0,3 0 1 16,-2 2 5-16,2-4 0 0,-2 2 1 0,1 0-2 15,0 0-3-15,-3-2-2 0,2 2-1 0,-2 0 4 16,-4 0-1-16,2 0 0 0,-2 0-1 0,1-1 1 16,-1 0-1-16,2-1-4 0,-2 1 8 0,-4 1-1 15,5 1-2-15,-5-2 3 0,5 0-5 0,-5 1-3 16,3-2 5-16,-1 2-5 0,-2 0-1 0,0-2 3 16,2 2 0-16,1-1 1 0,0 0-3 0,-1-1 0 15,1 1 0-15,-1-1 3 0,0 2-3 0,1-1 1 16,-3 1 0-16,4-1 5 0,-3 0-7 0,-2 1 2 15,-1 0 3-15,0-2 3 0,-1 2-13 0,2-1 6 16,-1 1-1-16,-7 0 4 0,11 0-3 0,-5 0 1 16,-6 0-4-16,11 0 0 0,-5 0 4 0,-6 0 0 15,7 0 1-15,-7 0-6 0,9-1 8 0,-9 1-1 0,7 0-6 16,-7 0 5-16,7-2 0 0,-7 2-1 16,0 0 0-16,8 2 0 0,-8-2-9 0,0 0 5 15,5 0-2-15,-5 0 8 0,0 0-2 0,0 0 4 0,5-3-2 16,-5 3 2-16,0 0-6 0,0 0 0 0,0 0 4 15,0 0-4-15,6-1 4 0,-6 1-3 16,0 0 3-16,0 0-7 0,0 0 10 0,0 0-10 16,0 0 0-16,0 0 13 0,0 0-8 0,0 0-2 0,0 0-2 15,0 0 11-15,0 0-6 0,0 0 3 0,0 0-5 16,0 0 3-16,0 0-4 0,0 0 2 0,0 0-4 16,0 0 3-16,0 0-2 0,0 0-1 15,0 0 4-15,0 0-3 0,0 0 4 0,0 0-1 0,0 0-4 16,0 0 8-16,0 0-2 0,0 0 5 0,0 0-11 15,0 0 6-15,0 0-1 0,0 0 2 0,0 0-3 16,0 0-2-16,0 0-5 0,0 0 0 0,0 0-12 16,0 0 2-16,0 0-1 0,0 0-2 0,-7-8-8 15,7 8-33-15,-4-1-65 0,4 1 29 0</inkml:trace>
  <inkml:trace contextRef="#ctx0" brushRef="#br0" timeOffset="29070.3664">14848 12046 20 0,'31'0'25'16,"2"3"6"-16,0-1-8 0,3 1 2 0,-2-1-1 16,5 1-14-16,-2 0 12 0,3 0-3 0,15 3 3 15,-2 0-1-15,-4-1 3 0,6 2-6 0,0 0 2 16,1-2-2-16,-1 1 1 0,3 1 0 0,0-1 0 0,1 2-4 15,-1 0-3-15,-5-3-4 0,-2 4 8 16,3-2-1-16,-17-2 1 0,14 6-9 0,-14-4 4 16,2-1 11-16,0 2-15 0,-2-2-6 0,2 2 2 15,-2 0 3-15,2 1-1 0,-3-2 1 0,-3 0 1 0,2 0-8 16,-2 0 6-16,0 2-3 0,-2-3-4 16,2 1 4-16,-6-1 0 0,2 0-9 0,1 2 16 15,-2-2-6-15,-1 0-4 0,0-2 2 0,-1 0 10 16,0 0-7-16,-3 0 0 0,5-1-5 0,-5-2 3 0,4 4-2 15,-5-2 8-15,5-1-4 0,1 1 0 0,-7 0 0 16,7-3-2-16,-1 0 3 0,1 3-3 0,-6-3 1 16,0 0-1-16,0 0 6 0,-4 0-14 15,1 2 8-15,-3-2-7 0,-2 0 2 0,-2 1 3 0,1-1-3 16,-2 1 8-16,0-1-6 0,1-1 10 0,-5 1-8 16,0 0 0-16,2 0-1 0,-9 0 2 0,13 0-4 15,-8 0 7-15,-5 0-5 0,9 0 0 0,-9 0 3 16,9-1-6-16,-4 2 6 0,-5-1-3 0,0 0 2 15,5-3-7-15,-5 3-2 0,0 0-12 0,0 0-11 16,8 3-14-16,-8-3-42 0,1 4-94 0,-1 1 42 16</inkml:trace>
  <inkml:trace contextRef="#ctx0" brushRef="#br0" timeOffset="35976.7173">16933 11410 36 0,'0'0'74'0,"0"-7"-4"0,0 4-7 15,0-2-4-15,0 5-4 0,2-5-4 0,-2 5-1 16,0-6-3-16,0 6-4 0,0-5-6 0,0 5-6 16,-4-3-2-16,4 3-4 0,-2-5-2 0,2 5-9 15,-5-2-4-15,5 2 1 0,0 0-3 0,-10 2 1 16,10-2-2-16,-12 1 1 0,7 2-9 0,-1 1-1 15,0-1-7-15,1 0 2 0,1 1-9 0,1 1 3 16,0 2 1-16,0-1-3 0,1 0-10 0,1 0-8 16,2 1 0-16,3-1-7 0,1 2-2 0,1 1 0 15,6-3 2-15,6 1-32 0,10-4-78 0,6-1 35 16</inkml:trace>
  <inkml:trace contextRef="#ctx0" brushRef="#br0" timeOffset="36907.4747">20664 10114 21 0,'0'-4'59'0,"3"0"-2"0,-3 1 2 16,0 3-1-16,1-7-6 0,-1 7-3 0,0-3 0 15,0 3-11-15,0 0-4 0,0-4-6 0,0 4-2 16,0 0-9-16,0 0-4 0,0 0 2 0,0 0-4 16,0 0-7-16,0 0 2 0,0 0 4 0,0 0-5 15,2 14-1-15,-2-10-3 0,2 4 8 0,-4 2 2 16,2 2-6-16,-2 5-4 0,2-2 3 0,0 1 0 16,-1-4 0-16,-2 4-7 0,2 0 5 0,-1 1 5 15,0-4-6-15,2-1-1 0,0 0 1 0,0-2 2 16,-1 0 1-16,1-3-3 0,-3-1 4 0,3-1-3 15,-2 0-1-15,2-2 7 0,0 1-2 0,0-4 1 16,2 7 2-16,-2-5 1 0,0-2 16 0,0 0 1 16,0 4 1-16,0-4 3 0,0 0 6 0,0 0 6 15,0 0-7-15,0 0-5 0,0 0-9 0,13-13-2 16,-8 6 2-16,3-3-2 0,-2 1-9 0,2-2 2 16,-3 1 5-16,2-1-3 0,-1 1-4 0,0 2 6 15,-2-3-7-15,1 7-1 0,-1-2 0 0,0 1-2 16,-3 0 0-16,2 1 4 0,0 3-10 0,-1-4-4 15,-2 5 8-15,0-5-6 0,0 5-1 0,4-2-4 16,-4 2-8-16,0 0 8 0,0 0 1 0,0 0 5 16,0 0-2-16,0 0-10 0,4 13 6 0,-4-9-3 15,1 5 4-15,-1 1 4 0,-1 2-2 0,1-1-1 0,-2-1 1 16,2 2 6-16,-1-1 0 0,0 0-2 16,-3-2-3-16,8-1-1 0,-4-2-4 0,0 0-1 15,0-1-20-15,0 1-15 0,1 0-17 0,0 1-21 16,-1 3-69-16,0-2-162 0,-6 2 72 0</inkml:trace>
  <inkml:trace contextRef="#ctx0" brushRef="#br0" timeOffset="37917.2786">20480 6550 57 0,'4'13'49'0,"0"2"0"0,-4-2-7 0,3-2 0 16,-1 6-5-16,-2-3-3 0,4-2-4 0,-4 0-4 16,2 1-3-16,1 0-13 0,-2-1 8 15,1 0 1-15,-1-1 2 0,0 0-16 0,-1-2 14 0,3 0-3 16,-3-2 1-16,2-1 2 0,0-2 8 0,-1-1 7 16,-1-3 13-16,1 7 11 0,-1-5 14 0,0-2 12 15,3 5 4-15,-3-5 6 0,0 0-11 0,0 0-8 16,0 0-11-16,8-13-5 0,-6 10-2 0,4-3-6 15,-2-1 3-15,1-2-7 0,0 1-6 0,2-4-3 16,-3 4-5-16,2-3 10 0,-2 0 1 0,1 1-5 16,-1 1-2-16,-2 3 0 0,2-2 4 15,-1 0-1-15,-1 2 2 0,2 2-5 0,-3-1-1 0,2 3-6 16,-1-2-6-16,-2 4-8 0,4-6-3 0,-4 6-8 16,0-1-5-16,0 1-1 0,0 0-1 0,0 0-1 15,0 0-1-15,2 11 2 0,-2-3 3 0,0 1 1 16,0 2-5-16,0 0-4 0,1 0 0 0,-1-1 0 15,3 2 1-15,-1-1 2 0,2 0-4 0,-1-2 2 16,5 0-2-16,-4-2 7 0,5 0 2 0,-2-1-3 16,4-2 1-16,-1 1 2 0,2-5 1 0,3-2 2 15,3-1 2-15,1-1 0 0,3-3-7 0,-5-1 6 16,3-1-3-16,-1 1 4 0,4-9-1 0,-9 5-2 0,0 1 9 16,0-2-8-16,-3 2-4 0,-4 3-2 15,2-1-4-15,-4 0-10 0,0 1-18 0,-2 2-28 16,1 0-30-16,-3 0-30 0,-1 2-41 0,0 4-107 15,-4-6-291-15,0 3 130 0</inkml:trace>
  <inkml:trace contextRef="#ctx0" brushRef="#br0" timeOffset="38357.5015">21017 6761 39 0,'0'0'93'0,"0"0"-6"0,0 0-2 16,0 0-14-16,0 0 0 0,0 0-15 0,0 0-1 16,0 0 2-16,0 0-15 0,0 0-6 15,4 3-4-15,-4-3-10 0,0 0 10 0,0 0-11 0,9 0 2 16,-9 0 6-16,9-1 1 0,-1-1-3 0,4 1-1 15,4-5 5-15,4 2-11 0,-3 0-3 0,2-2 8 16,-5-2-9-16,1 4 6 0,3-5 14 0,-6 3-5 16,-2-2 8-16,3 2-4 0,-4-3 4 0,-2 1-3 15,0 0 5-15,-2 2-12 0,-4-1 0 0,-5 0-10 16,-2-2-5-16,1 2-11 0,-7 1 8 0,-6-1-14 16,-3 3-2-16,-5 1 8 0,-5 1-1 0,-1 1-11 15,2 4 4-15,-1-2 0 0,2 5 5 0,7-3-6 16,3 4 1-16,1-2-3 0,0 4 4 0,5-1-4 15,3 2-1-15,2-1 0 0,3 2-11 0,5-1 5 16,2 3 4-16,4 1-4 0,5 0-22 0,2 0 3 16,9 2-2-16,1 2-4 0,4-5-13 0,0-1-4 15,-1-1-13-15,1 1-14 0,1-3-1 0,-6-2-49 16,-5-2-144-16,-2-3 64 0</inkml:trace>
  <inkml:trace contextRef="#ctx0" brushRef="#br0" timeOffset="38937.9863">21661 6311 53 0,'-9'18'79'0,"-1"9"-12"0,-4 2-1 16,-1 0-3-16,-7 14-3 0,-1-1-6 0,0 0 0 15,1-1-8-15,4-10-8 0,-3 10-10 0,-4 0 18 16,7-8-9-16,2-2-3 0,1-1-13 0,2 0-1 16,0-3-1-16,0-3-8 0,3 1-10 0,2-10 1 15,3 0-2-15,1-5 5 0,0 0-7 0,2-3 0 16,-1 0-2-16,2-2 10 0,-3-1-11 0,4-1 7 15,-1 0 8-15,1-3-22 0,0 0 11 0,0 0 1 16,1-13-1-16,4 6-5 0,-1-5 8 0,1-3-11 16,-1-1 9-16,4 0-3 0,-3-4 2 0,1 2 3 0,-2 0-2 15,4-1-3-15,-4 1 5 0,0 0 15 16,1 1-6-16,1 0-5 0,-1 2 18 0,2 3 11 16,-2 0-2-16,0 1-12 0,1 1 9 0,-1 1 2 15,2 2-2-15,-1 0-11 0,2 0 4 0,-1 3 1 16,0 0-6-16,-1 1-11 0,3-1 1 0,1 3 4 15,-3 1 3-15,4-1 1 0,-1 1-19 0,-1 1 8 0,-1 1-3 16,1 1 4-16,1 0 5 0,-1 2-7 16,-1-1 5-16,-3-1-6 0,5 4 1 0,-5-2-2 0,-1 1 5 15,1-1-10-15,-2 0 8 0,2 2 13 0,-3-4-7 16,-2 4-10-16,0-1 0 0,-2 0 9 0,-3 1-16 16,-3 2 25-16,3-1-6 0,-4-1-7 0,-4 1 14 15,4-1-10-15,-6 0-4 0,1 1-8 0,-4-1-3 16,0-1-19-16,5-1-2 0,1-3-8 0,0 2-10 15,-1-1-2-15,7-1-19 16,-2-1-18-16,2 0-83 0,-2 0-179 0,8-1 80 0</inkml:trace>
  <inkml:trace contextRef="#ctx0" brushRef="#br0" timeOffset="39454.1176">22392 6768 29 0,'-1'-4'91'0,"-3"-3"-12"0,-2 2 0 15,-2 0 0-15,-1-2-9 0,-1 2-5 0,-3 1-11 16,0-3-6-16,-6 2-3 0,3 1-1 0,-4 0-8 16,0 0-7-16,5 3 2 0,2-1-1 0,-4 0-3 15,8 2-7-15,-5 0 0 0,5 2-5 0,0 0-5 16,1 1 2-16,1-1-2 0,1 2-7 0,-3 2-3 15,2-2 3-15,2 6-2 0,1-4 3 0,1 5 2 0,0 1-2 16,3-2-4-16,0 2 2 0,3 2 3 16,-1-2-5-16,3 5 6 0,0-2-2 15,2 0 5-15,0-1-14 0,0 0-6 0,-3 0 14 0,0-5 2 0,4 3 4 16,-4-5-6-16,-3 3-5 0,3-5 4 0,-4 2-5 16,2 1 6-16,0-3 2 0,-2 0 6 15,0-1-4-15,-2 1 13 0,-1-2-13 0,-1-1 11 16,0 1 2-16,-7-2-1 0,3-2 0 0,-3 1-3 0,-1 0 2 15,2-3-9-15,0 0-16 0,-2-3-9 0,2 2-6 16,1-1-15-16,-1 0-22 0,1-1-16 0,5 1-80 16,0-1-167-16,3-4 74 0</inkml:trace>
  <inkml:trace contextRef="#ctx0" brushRef="#br0" timeOffset="40042.5473">22414 6933 70 0,'0'0'98'0,"0"0"4"0,-3-5-7 0,3 5-8 16,0 0 10-16,0 0-13 0,0 0-2 0,0 0-5 16,0 0-13-16,0 0-3 0,0 0-5 0,0 0-13 15,0 0-6-15,0 0-3 0,0 0-6 0,0 0-16 16,0 0 11-16,0 0-5 0,0 0-9 0,0 0-9 16,0 0 2-16,0 0 10 0,0 0-17 0,0 0 7 15,8 13-2-15,-4-10 8 0,-3-1-18 0,3 2 15 16,-3-2-4-16,3 2 6 0,-4-4-1 0,4 3-8 15,-2-1 1-15,-2-2 12 0,4 2-6 0,-4-2 13 16,0 0-4-16,4 2 9 0,-4-2-13 0,0 0 4 16,0 0 3-16,16-4-9 0,-10 2 2 0,2-1 0 15,-1-3-6-15,2 1 1 0,1-1 1 0,1-2-3 0,-2 2-5 16,1 0 9-16,-1-2-14 0,1 0 14 16,-1 2-3-16,0-2 2 0,-1 3-2 0,-1-2-5 15,-3-2 7-15,4 2-13 0,-4 2 7 0,-2-1 2 16,3 0-15-16,-5 0 14 0,4 2 2 0,-4-2 1 0,0 2-7 15,0 4-5-15,-2-9 7 0,-2 5-7 0,-1 2-4 16,-3-2 13-16,-4 1-5 0,1 2 2 16,-7 1-11-16,1 1 12 0,0 3-7 0,-1 0-1 0,1-1 6 15,-2 3-9-15,9 0 8 0,-5 4-7 0,5-1 19 16,0 4-23-16,2-3 4 0,2 0-9 0,1 2 1 16,2 1-4-16,2-2-5 0,5 1-7 0,0 1 2 15,2 3-2-15,3-3-10 0,1-1-5 0,4-2-8 16,-1 1-4-16,4-2-7 0,-3 0-62 0,1 0-141 15,-3-1 63-15</inkml:trace>
  <inkml:trace contextRef="#ctx0" brushRef="#br0" timeOffset="40392.9725">22783 6811 64 0,'2'-5'100'15,"-2"5"-20"-15,2-3 2 0,-2 3-17 0,0 0-5 16,0 0-17-16,0 0-4 0,0 0-7 0,0 0 2 16,-1 15-3-16,-2-5 1 0,-3 1-2 0,0 6 6 15,-3 7-13-15,0-2 0 0,-4 1 3 0,3 1-10 16,-2-2 17-16,2-6-15 0,4-1-3 0,-1-1 4 16,2-3-3-16,0-3-7 0,3 0 6 0,-2 0-4 15,2-5-2-15,0 0-2 0,-1 3 3 0,3-2 2 16,0-4-10-16,-2 3 2 0,2-3 12 0,0 4-12 15,0-4-7-15,0 0 3 0,14-9 0 0,-3-1-3 16,-1 5 3-16,4-8 0 0,-1 1-9 0,2-2 10 16,5-7-11-16,-2 2 1 0,-4 4-3 15,6-6 4-15,-4 1-4 0,1 0 5 0,-4 5-5 0,1 0 7 16,0-2 2-16,-1 4-12 0,-5 3 4 0,1 0-6 0,-2 1-10 16,1 4-14-16,-4 0-14 0,2 2-20 15,-1 0-40-15,-2 2-122 0,-3 1 54 0</inkml:trace>
  <inkml:trace contextRef="#ctx0" brushRef="#br0" timeOffset="40737.9096">23068 6961 64 0,'-4'7'98'0,"3"-2"-12"0,-3 0-5 0,-2 3-4 16,2 5-5-16,-5 1-9 0,4 1-3 0,-3 4-11 15,0-1 0-15,2-2-7 0,-1 0-2 0,2-1 0 16,1-2-18-16,0-1 11 0,3 1 12 0,1-2-17 16,0-2-5-16,1 2 4 0,3-6 6 0,-2 2-3 15,3-1 6-15,3-4 6 0,4-2-1 0,2-1-5 16,7-6 0-16,5 0-3 0,2-7-2 0,-1-1-9 15,0 0 6-15,-3-3-7 0,0-1 1 16,-6-2-1-16,1-2-3 0,-1 0-10 0,-1-1-2 0,-3-3-1 16,-4 0-16-16,2 2-10 0,-1 0-26 0,-3 6-11 15,0 2-8-15,-5 2-14 0,-1 4-9 0,-2 1-16 16,-2 4-61-16,0 2-178 0,-6 1 79 0</inkml:trace>
  <inkml:trace contextRef="#ctx0" brushRef="#br0" timeOffset="41097.9623">23300 7203 14 0,'6'5'81'0,"-2"-2"-2"0,2 5 0 0,2-3-3 16,0-1 3-16,3 0-1 0,1 0-10 0,5-1 5 15,3-1 3-15,-1-1 0 0,0-2 5 0,0 1-8 16,0-2-6-16,-6 0-1 0,1 0 2 0,0-1 0 16,-4-1 4-16,1 0 7 0,-1 2 8 0,-5-1 7 15,3-1-6-15,-4-1-7 0,1 1-8 0,-3 1-7 16,0-1-9-16,-2-4-3 0,-2 3-11 0,-2-4-9 16,-1 2-2-16,-2 1-5 0,-2-2-2 0,0 2-1 15,-2 1-2-15,5 1-7 0,1 0-3 0,0 2-19 16,-2-1-23-16,5 2-20 0,2 1 6 0,0 0 6 0,-13 3 3 15,12 1 7-15,1 1-6 0,-3 2 1 16,6 4-2-16,-2-2-5 0,3 5-5 0,5 1-9 16,-3-3-3-16,-1 5-18 0,3 0-12 0,-2-1-18 15,1 1-17-15,-3 1-90 0,-7 0-228 0,3 0 101 0</inkml:trace>
  <inkml:trace contextRef="#ctx0" brushRef="#br0" timeOffset="42181.9632">15156 11789 20 0,'0'0'53'16,"0"0"-10"-16,0 0-8 0,0 0-5 0,0 0-3 16,0 0 0-16,0 11 2 0,0-11-8 0,3 9 1 15,-1-1-3-15,2 0 1 0,2 3 1 0,2-1-3 16,-3 1 2-16,6 4 1 0,1 0-4 0,1 1-3 15,1-1 3-15,4 2 0 0,-3-2-2 0,6 0 7 16,1 5-5-16,1-7 0 0,-7-4 1 0,10 6 11 16,2-5-2-16,-1 1 7 0,2-4-1 0,4 2 2 15,2-5-14-15,-1 1 23 0,1 0-12 0,0-2-3 16,3 2-10-16,-4-4-1 0,1 2 7 0,-3-1-5 16,-2 0 5-16,-2 1-9 0,-6 0-4 0,-1 0 0 15,-1-3-4-15,-7 3 3 0,7-3-8 0,-7 0-3 16,1 3-13-16,-1-2-7 0,0 2-4 0,-2 0-9 15,1-1-21-15,-1 0-19 0,-2 2-63 0,-2-1-148 16,-2 1 66-16</inkml:trace>
  <inkml:trace contextRef="#ctx0" brushRef="#br0" timeOffset="43789.7535">20681 12145 28 0,'0'0'28'0,"0"0"-2"16,0 0 4-16,0 0-5 0,10 10 3 0,-6-7 6 15,1 1-2-15,3 2 1 0,2-1 1 0,0 4-2 16,6 1-1-16,0-2-9 0,2 3 6 0,0-3-6 15,6 6 4-15,3-1-1 0,1-1 2 0,0-1 2 16,3 2-5-16,2 0 0 0,0 0 0 0,3 0-10 16,0-1 5-16,0 1-6 0,1-1 4 0,0-1 3 15,0 2-5-15,9 3-2 0,-9-6 0 16,-4 1 6-16,2 0-9 0,-2-1-4 0,0 0 4 0,-1 1 2 16,0 1-6-16,-1-3 2 0,2 1 6 0,-1-3-10 15,0 5 6-15,3-5-5 0,-1 2 7 0,4 0-3 16,-2 0-1-16,1-2-2 0,-2 2 0 15,-1-2 2-15,2 1-1 0,0-2-3 0,2 0-1 0,-7 0-2 16,1 1 3-16,1-1-3 0,-2-2 0 0,-1 1 5 16,1 0-4-16,-3-2-3 0,0 0 10 0,2 1-1 15,-2 1 2-15,-8-2-8 0,10-1-6 0,-2 0 5 0,-7-1 0 16,8 1-3-16,0 2 6 0,-1-2 12 16,0-1-11-16,0 0 2 0,1 0 1 0,-1 1-9 15,1-2 16-15,-1 1-11 0,0-2 7 0,-1 1 1 16,-5 0-3-16,-2 0 5 0,1 0 1 0,0 0-2 15,-5-2 0-15,4 2 6 0,-2-2 6 0,0 2-5 16,0-3 3-16,-3-1 0 0,4 2 1 0,-1 1 2 16,3-3 5-16,-1 0-9 0,6-2 3 0,-6 0-5 15,-1 0 5-15,-1 1-5 0,1 0-1 0,-2-1-6 0,1-1 15 16,-2 0-9-16,-1-1 3 0,-3 1-2 16,1 1 2-16,1-3 2 0,1-2 1 0,0 0-7 15,0-1 1-15,0 0-5 0,1-5 2 0,2-2-4 16,-1-1-1-16,0-2-4 0,-2 1 0 0,1-2-8 0,-1-3 11 15,0-1-5-15,3-2 1 0,0 0-3 0,-1 1 0 16,1-1 5-16,-2-1-7 0,-1-3 9 16,2 5-10-16,-2-1 6 0,2-1-4 0,-3 2-1 0,-2 2 1 15,-1-2-2-15,-3 2 4 0,-4 2 2 0,0 3-3 16,-2-3-6-16,-2-2 3 0,0 7 4 0,-1-2-3 16,-2-4 2-16,-2 7-2 0,-3-5 1 0,-3 0-8 15,-2 1 3-15,-5 0-6 0,0-1 5 0,-6 1-3 16,-3-2-4-16,0 1-3 0,-11-8 2 0,6 10 2 15,-15-8-2-15,-2-1 0 0,-1 3-3 0,2 1 8 16,-6 1-4-16,-1 0-2 0,-2 0 9 0,-1-3-1 16,1 5 7-16,-5 1-12 0,6 2 3 0,-1 0 4 15,0 2 1-15,1-1 0 0,3 4 0 0,3 5 0 16,10 2-2-16,4 2 3 0,-1 0-5 0,3 2 3 16,0 2 6-16,4 1-6 0,-1 1-10 0,3 0 18 15,-1 2-10-15,-1-1 1 0,3 3 9 0,-1 2-10 16,3-1-2-16,-1 2 0 0,6 0 2 0,-6-1 5 15,-1 5 4-15,3 0-12 0,-2 0 1 0,0 2 4 16,0 2 0-16,-3 0-2 0,-1 6 1 0,-2-2-1 16,0 2 0-16,-7 9-2 0,9-6 15 0,-9 7-13 0,8-5 0 15,-5 8 5-15,3 1-2 0,-1 1 3 16,9-9-1-16,6 0-5 0,-1-1 2 0,2 0 3 16,1 0-8-16,4 0-7 0,3 0 11 0,4 0-6 15,6 2-1-15,0 1-11 0,4 1-2 0,6 2-23 16,9 10-29-16,8 2-40 0,-3 0-76 0,7-1-206 15,-1-2 92-15</inkml:trace>
  <inkml:trace contextRef="#ctx0" brushRef="#br0" timeOffset="46606.9827">23293 11726 18 0,'3'-5'63'0,"-3"5"0"0,0 0-5 0,1-3-5 16,-1 3 2-16,0 0-2 0,0 0 2 0,0 0-12 15,0 0 8-15,0 0-3 0,0 0-7 0,0-4 3 0,0 4 4 16,0 0-1-16,0 0-4 0,0 0-10 16,0 0-2-16,0 0-6 0,0 0 2 0,0 0-7 15,0 0 12-15,0 0-10 0,0 0-7 0,0 0 7 0,0 0-7 16,0 0-3-16,0 0-5 0,0 0 7 0,0 0-4 15,0 0-12-15,0 0 10 0,0 0 4 16,0 0-6-16,0 0-3 0,0 0-3 0,0 0-4 16,0 0-15-16,0 0-11 0,0 0-5 0,0 0-1 0,0 0-8 15,9 8-16-15,-8-4-13 0,2 1-60 0,1-1-143 16,-2 0 64-16</inkml:trace>
  <inkml:trace contextRef="#ctx0" brushRef="#br0" timeOffset="47420.6786">23652 11564 14 0,'0'-5'63'0,"0"5"7"0,0 0-4 16,0 0-6-16,0 0-2 0,0 0-4 0,0 0-3 15,0 0-7-15,0 0-6 0,0 0-2 0,0 0-5 16,0 0-1-16,0 0-15 0,0 0 3 0,0 0-1 0,0 0-4 15,-3 13-1-15,-1-7 7 0,2 3-2 16,-5 1 4-16,-2 3-4 0,2 3-7 0,-2-1 10 16,-3 1-11-16,3 0-1 0,0 1 4 0,-4 3-2 15,5-4-7-15,-2 1 1 0,0-2 0 0,2 0 5 0,2-3-1 16,2-2 3-16,-2 0-5 0,2-1 1 0,0-3-5 16,0-1-10-16,3 2 13 0,-3-3-3 15,1-1 3-15,2 1-1 0,1 0 7 0,0-4-13 16,-4 4 15-16,4-4-1 0,0 0 10 0,-1 4-9 0,1-4 0 15,0 0 0-15,0 0 0 0,0 0-5 0,9-12-8 16,-4 5 11-16,3-2-4 0,-1 1 1 0,4-4 0 16,-5 0 5-16,6-1-20 0,-3 4 9 15,1-6 1-15,-2 6-1 0,3-5 0 0,-1 0-12 0,1 4 12 16,-3 0 1-16,0 0 1 0,-2 3 5 0,0-1-8 16,2 0 5-16,-4 2-9 0,1-1 12 0,-1 4-4 15,-1-1-6-15,1-1 5 0,-2 3 2 0,0-2-9 16,0 2-3-16,-2 2 5 0,0 0-12 0,6-2 10 15,-6 2-2-15,0 0 0 0,0 0 7 0,0 0-13 16,8 8 5-16,-11-1 1 0,3 0 10 0,0 3-7 16,-1 4 1-16,-3 2 1 0,-1 0 0 0,2 2-6 15,-3-1 4-15,3-1 4 0,-3 0-2 0,1 0-4 16,3-5 9-16,-3 2-10 0,2-1 7 0,1-1-2 16,-1 0-6-16,2-1 13 0,-2 0-12 0,2-2-2 15,0-1-6-15,-1 0-6 0,2-1-2 0,-1 1-16 16,1 0-8-16,0-3-11 0,1 2-18 0,-1-2-53 15,0 0-136-15,2-1 60 0</inkml:trace>
  <inkml:trace contextRef="#ctx0" brushRef="#br0" timeOffset="47676.5663">23868 11637 2 0,'-9'8'66'16,"1"0"-13"-16,0 4 2 0,-2-1-5 0,-2 4-9 0,3 2 1 16,-2-1-11-16,-2 6 1 0,1-5-7 15,1 5-14-15,1-6-8 0,1 1-7 0,2-2-9 16,2-3-10-16,0-2-4 0,1-1 0 0,3-1-27 15,-3-2-57-15,0-1 27 0</inkml:trace>
  <inkml:trace contextRef="#ctx0" brushRef="#br0" timeOffset="48559.602">23693 11705 41 0,'4'-4'46'0,"-2"3"2"15,-2 1-6-15,10-3 2 0,0 3-1 0,-1-1-6 16,2 1-3-16,2 1-7 0,1 2 1 0,-1 0-2 16,2 1-2-16,3 3-11 0,-5-2 6 0,4 3-4 15,-3 0-7-15,-2 0-7 0,1-3-1 0,-1 2-10 16,-1 0 4-16,-2 0-5 0,1-1-8 0,-2 0-6 16,-3-2 2-16,4 2-2 0,-3-3 5 0,1-2-1 15,-2 2 7-15,-1 0-6 0,-4-3 8 0,5 0 0 16,-5 0 3-16,5 0 0 0,-5 0 2 0,0 0 0 15,9-4-3-15,-8 1 4 0,-1 3 2 0,3-5 1 16,1 1-1-16,-3 1 1 0,0-3-2 0,1 3 7 16,0-1 8-16,-2 0 0 0,0 4 2 0,0 0 5 15,1-7-6-15,-1 7 5 0,0-3 7 0,0 3-10 16,2-2 7-16,-2 2-2 0,0 0-7 0,0 0 3 16,0 0 6-16,2-4-3 0,-2 4-4 0,0 0-1 15,0 0-4-15,0 0-2 0,0 0 2 0,0 0 5 16,0 0 2-16,-6 13 5 0,2-7-1 0,-1 2 3 15,-2 0 1-15,-3 0 3 0,5 1-3 0,-1 1-3 16,-2-2 1-16,-2 0 0 0,3 1-7 0,2-5 5 16,0 2-10-16,1-1 6 0,-2-1-4 0,4-2 2 15,0 2-4-15,-2-1-2 0,4-3-2 0,-5 5 0 16,3-5 15-16,2 0-17 0,0 0 2 0,-3 6-5 16,3-6 0-16,0 0 0 0,0 0-2 0,-4 1 2 15,4-1 7-15,0 0 0 0,0 0-3 0,0 0 3 16,0 0-7-16,0 0 5 0,18-4-8 0,-9 0-5 15,-4 1 17-15,4-1-9 0,0-2 3 0,1 2-7 16,-1 0 4-16,-1-3-5 0,-3 4 3 0,5-2 1 0,-2 0 12 16,-2 1-8-16,0 1-7 0,0 0 11 0,-1 0-7 15,0 0-5-15,-1 0-1 0,0 0 15 16,1 1-7-16,-5 2-2 0,7-3-3 0,-3 1 3 16,-4 2 9-16,4-3-8 0,-4 3-2 0,0 0-5 0,0 0 1 15,7-1 0-15,-7 1 2 0,0 0-1 0,0 0-1 16,2 7 7-16,-2-1-7 0,-1 0-6 15,0 0 12-15,-2 0-1 0,-2 4-4 0,0-4 5 16,-2 5 0-16,1-5 1 0,1 2-1 0,0 1 5 0,1-3-7 16,0-1 5-16,0 1-4 0,2-1-6 0,-1-1-2 15,2 0-3-15,0 0 1 0,1-4 5 0,-2 7 0 16,4-4 5-16,-1 0-3 0,-1-3 3 16,10 2-6-16,-5 0 6 0,3-4-6 0,1 0 7 0,1-1-3 15,0 0 5-15,1 0-1 0,0-3-3 0,-1 0 8 16,1 0-8-16,1-1 0 0,-3 0 0 0,0-1 0 15,1 1 3-15,-1 2 10 0,0-1-9 0,0 0-3 16,-1 0 4-16,1-1-2 0,-3 3 0 0,2 0-3 16,-2 1 7-16,-1 0-2 0,-1 1 4 0,0 1-10 15,-4 1 1-15,7-2-2 0,-7 2-2 0,4 0-3 16,-4 0 7-16,0 0 1 0,0 0-1 0,6 5 8 16,-6 0 1-16,1 0-2 0,-1-1 3 0,-1 3 0 15,-2 1 0-15,2-2 2 0,-4 5 5 0,0-1-14 16,1 0 3-16,0-1-11 0,0 3-19 0,-1-2 0 15,2 1-13-15,-3-2-16 0,5 1-8 0,-2-1-51 16,3-2-123-16,0 0 54 0</inkml:trace>
  <inkml:trace contextRef="#ctx0" brushRef="#br0" timeOffset="49340.568">24625 11684 76 0,'-13'13'85'16,"-1"2"-5"-16,-5 2-11 0,-1 2-4 0,4-2 2 15,-4 2-5-15,4 0-10 0,-3 0-4 0,5-2 6 16,0-2-3-16,0 0-3 0,1 1-6 0,-1-1-3 15,-1 4-5-15,3-5 5 0,3 3-10 0,-5-4-5 16,4 3-22-16,1 0-4 0,-5-1-21 0,5-1-19 16,-3 3-12-16,3-4-25 0,1 0-49 0,1-2-139 15,1-3 62-15</inkml:trace>
  <inkml:trace contextRef="#ctx0" brushRef="#br0" timeOffset="49771.9269">24359 11998 23 0,'9'0'88'0,"6"-4"-33"16,-2 1 12-16,6 1-6 0,-1 0 2 0,0 0-18 15,0-5 2-15,3 2-3 0,-4 1-9 16,1-2 6-16,0 1 1 0,0-3 0 0,-4 4 3 16,0-5-6-16,-1 2 3 0,-3 0-1 0,3-3 8 0,-4 0-7 15,-1 1-5-15,2-5-3 0,-1 0 6 0,-4 3-1 16,1-5-7-16,-2-1 1 0,-3 2 8 0,1 2-12 16,-1-3 0-16,-1 3 1 0,-3 2 10 0,2 0-2 15,-3-2-6-15,2 2 4 0,-2 2 7 0,0 0-6 16,0 3-6-16,-1-1-4 0,1 4-5 0,2 0-5 15,-3-1-5-15,-2 2 0 0,7 2-3 0,-10 5-1 16,4-1-7-16,-5 2 3 0,5 6 2 0,-7 2-3 16,4 1-1-16,0 2 6 0,-5 6-6 0,5-5 0 15,0 3-5-15,-1 4-8 0,4-7-1 0,2 0-1 16,1-1-2-16,-1-1-7 0,1 0-18 0,1-1 8 16,0 1-9-16,-1-3-20 0,2 5-16 0,1-3-14 15,-2 1-32-15,-1 0-62 0,0-3-199 0,2-3 88 16</inkml:trace>
  <inkml:trace contextRef="#ctx0" brushRef="#br0" timeOffset="51467.1769">15491 12235 45 0,'9'-3'41'0,"6"-2"-1"16,2 0-3-16,11 0 0 0,0-1-7 0,3 4-7 16,2 0 0-16,0 2-3 0,3 1-1 0,1 2-2 0,0 0-4 15,0 0-1-15,-1 3-9 0,0 3 8 0,5-4-4 16,7 10 2-16,7-4 4 0,-2 2-8 0,7-3 0 15,0 5 6-15,0-3-10 0,5 2 2 16,-1 2 1-16,-1 1-8 0,-3-1 1 0,1 1 3 0,0-2 0 16,-3 0 0-16,-1 1-2 0,5 0-2 0,-5 0-2 15,2 0 4-15,0-2 2 0,0-1-2 0,-3 3 5 16,-1-2-4-16,1 0 0 0,2-3-9 16,-5-1 10-16,2-2-5 0,-1 0 3 0,-3-2 1 0,3 0 2 15,-15-4-2-15,3 3-3 0,8-3 5 0,1 3-5 16,2-3 6-16,-15-1-1 0,-2 1-4 0,0 1 3 15,-3 1-2-15,-5 0-1 0,-6 2-7 0,6-3 1 16,-9 3-4-16,0 0 3 0,0-2-2 0,-2 5-9 16,-2-1 0-16,-3-3-1 0,-2 1-2 0,4 2-16 15,-4-2-42-15,2 1 19 0</inkml:trace>
  <inkml:trace contextRef="#ctx0" brushRef="#br0" timeOffset="60160.5041">13708 6731 72 0,'11'-25'80'0,"1"1"6"15,-4 6-4-15,-3-1 1 0,0 1-8 0,-1 1-7 16,1 0-3-16,-4-2-5 0,2 2-2 0,-3 2-8 16,-3-2-1-16,2 6 1 0,0-1-7 0,-4-1-6 15,-2 3-1-15,1 0 2 0,-2 0-1 0,-2 1 6 16,1 1-9-16,-4 2 5 0,-6 2-8 0,1 3 0 15,0 1-7-15,-2 3-1 0,-7 1 1 0,-1 8-6 16,0 5 0-16,-7 2 2 0,-2 13 0 0,2 1-1 16,6-5 5-16,-1 7-11 0,7-5 1 0,2 0-12 15,3 1 4-15,7 1-1 0,-1-2 3 0,10 2 2 0,-1-4 4 16,3-2-7-16,4-9-5 0,5 2-3 16,1-2-4-16,-1-3 2 0,9-6 5 0,-1 1 3 15,10-4-1-15,1-5 3 0,1-3-6 0,6-5-2 16,11-12-3-16,1-5 7 0,-1 0-5 0,-5-1 6 0,2 0 2 15,-16 1 0-15,1 2-4 0,-2-3-2 0,-3-3 4 16,-3 3 3-16,-4-3-2 0,-5-1 3 16,-3-5-3-16,-5 4 3 0,-4-3 15 0,-1 2-2 0,-6 0 0 15,0 3 1-15,-1-2 4 0,-6 4-1 0,0 2 3 16,-2 3-12-16,6 7 1 0,-6 0-5 0,4 4-1 16,4 2 1-16,-1 3-5 0,1 2-27 15,4 0-32-15,-1 0-38 0,-1 4-19 0,-3 8-16 16,-3 6-8-16,-5 9-83 0,-1 8-233 0,-5 12 104 0</inkml:trace>
  <inkml:trace contextRef="#ctx0" brushRef="#br0" timeOffset="61103.586">21807 7837 9 0,'-5'-18'32'16,"-5"2"3"-16,-2-1 1 0,-1-5-2 0,-1 1-3 16,0 6 3-16,-2-1-5 0,-2-3-2 0,-5 3-1 15,0 0-1-15,-1 1-4 0,-6 0 1 0,6 2-4 16,-6-1-3-16,0 0 2 0,0 2 2 0,1 2 12 16,-3 0 0-16,1 3 2 0,-1-2 2 0,0 3 9 0,2-2-7 15,3 2 8-15,8 6-2 0,2-3-12 16,3 2 3-16,2-2-3 0,0 7-5 0,-5 1-2 15,-1 7 0-15,-2 6-1 0,-3 6 0 0,-3 4-1 16,-6 12 2-16,4 4-10 0,1 4 11 0,4 0 2 0,5 1-4 16,5 2-5-16,2-4 1 0,7-12-4 15,7-1-4-15,3 0 6 16,2-3-9-16,6-5 6 0,4 0-10 0,1-4 3 0,3-5-1 0,1-3 3 16,2-5 7-16,7-4-8 0,5-8 5 0,12-7-2 0,5-5 3 15,4-10-10-15,22-13 8 0,-1-6-25 0,-23 9 16 16,22-16 8-16,-6 2-6 0,-24 11-8 15,12-22 6-15,-18 23-2 0,-3-4-3 0,-5-3 3 0,0 3 11 16,-6 0-15-16,-7 10-3 0,-3-11 10 0,-4 9-7 16,-6 2-2-16,-4 0 0 0,-4 2-12 0,-4 2-14 15,-8 4-16-15,-3 7-35 0,-12 3-104 0,-8 7-200 16,-20 7 90-16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14:33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15402 5016 56 0,'-27'-10'72'0,"-1"-1"1"0,1 1 2 16,-1 0-3-16,2 3-2 0,-1-2 14 0,4 3-13 15,2 2 6-15,0-1 12 0,-6 2-8 0,0-1-9 16,-2 1-3-16,0 7-12 0,-5 0-9 0,-1 1-10 15,0 7-7-15,-3-1-4 0,-16 8-4 0,-1 7-4 16,0-3 5-16,-28 13-6 0,33-10-3 0,-1 2-2 16,3 1 4-16,4-3 0 0,14-6-7 0,0 4 1 15,3-4 4-15,3 3-3 0,7 0-11 0,2 4 0 16,2-3 5-16,4 3 4 0,0 1 5 0,7 0-14 16,4 1 9-16,3-6-17 0,2 6 7 0,6-3 8 15,4 1-11-15,5-4 1 0,5 1-3 0,3-5 0 16,3-3 5-16,4-2 1 0,15-2-1 0,-1-6-1 15,3-4-1-15,-3-2 3 0,5-7-15 0,-2-2 5 16,-17 0 1-16,15-9 3 0,-5-2 8 0,-12 5-8 16,1-2-2-16,-4 2 6 0,-4 1 16 0,-6-3-7 15,0-1 4-15,-3-1 7 0,-5-3-10 0,-3-1 5 16,2 0-10-16,-4-6-7 0,-1 0-1 0,-3 0 9 16,-3-1-3-16,-2 4-1 0,-5 4-1 0,0-2-2 15,-4 0-3-15,-2 8-10 0,-2 0 1 0,3 2-20 16,-4 1-3-16,-2 4-18 0,-3 4-24 0,-1 3-18 15,-7 9-84-15,-8 0-196 0,3 8 88 0</inkml:trace>
  <inkml:trace contextRef="#ctx0" brushRef="#br0" timeOffset="579.7069">14595 8873 5 0,'-4'-9'133'0,"-1"0"-14"16,2 3-10-16,0-1 6 0,-1 0-17 0,2 1-12 0,-2 0-10 15,-2 0-4-15,-3 1-15 0,-1-1-1 0,0 3-11 16,-4 3-6-16,-4 3-9 0,-2 0-3 0,-6 5-3 15,-3 2-2-15,-2 5 8 0,-1 4-8 16,-9 13 6-16,-5 2-2 0,5 2 2 0,3 0 6 0,3 0-15 16,11-8-5-16,0-1 6 0,7 2 0 0,3-1 0 15,5-2-12-15,7-2-2 0,3-5-4 16,5-2 7-16,6-1-1 0,10-1 3 0,3-4-8 0,7-3 0 16,3-6 0-16,17-4-6 0,2-7-5 0,7-4-8 15,2-7 6-15,20-17-12 0,-23 11 8 0,22-13 1 16,-30 12 0-16,-1-6 3 0,-1 1-3 0,-8 2-7 15,-6-2 10-15,-13 5 4 0,-4 2-3 0,-5-2 0 16,-1-2-1-16,-7-2 5 0,-2 0 2 0,-4-1-6 16,-2 0-2-16,-2 0 7 0,-3 0 1 0,0 2-6 15,-3 0 0-15,1 0-8 0,-3 5 3 0,2 8-14 16,-8-3-1-16,5 10-18 0,2 3-17 0,-7 7-24 16,-4 7-63-16,-6 9-162 0,4 4 72 0</inkml:trace>
  <inkml:trace contextRef="#ctx0" brushRef="#br0" timeOffset="1199.037">15062 12597 68 0,'2'-17'75'0,"2"0"-13"0,-1 0 0 0,-6 1-3 16,3-1-12-16,-1 4 13 0,-2 2-8 0,-2-5-3 15,-3 5-12-15,2 5 13 0,-3-1-12 0,-2 2-2 16,-3 2-8-16,-4 5-4 0,-9 5 7 0,-1 6-14 16,-4 4-5-16,0 6 6 0,-10 9-7 0,-2 2 2 15,3 6 6-15,-2 5-5 0,6-1 2 0,-3 4 12 16,4 0-1-16,3 1-6 0,2-3-7 0,8 1 2 15,6 2-4-15,2-5 7 0,9-11-7 0,1-1 2 16,5 1-10-16,1-2 4 0,6-3 8 0,3-2-12 16,2-3 1-16,7-4-3 0,-2-9 1 0,9 3 0 15,6-7-6-15,1-1 10 0,4-10 0 0,0-2-6 16,16-11 5-16,-3-3-2 0,3-2 4 0,-4-9-9 16,1 4 13-16,-6-12-1 0,1 5 3 0,-4-7 1 15,-4 6 3-15,-4-2 13 0,-11 10-5 0,0-2 4 16,-4 0-16-16,-6-2 20 0,1 0-11 0,-6-1 7 15,-5-1 1-15,-1 3 0 0,-2-1-12 0,-3 0 4 16,-1 2-1-16,-4 1-2 0,2 5 6 0,0 8-2 16,-4-1 8-16,1 3-15 0,0 6-15 0,0-2-9 15,1 3-13-15,-1 3-19 0,2 0-19 0,1 3-8 16,0 2-26-16,1 3-16 0,0 1-11 0,-2 7-70 0,3-1-204 16,1 1 90-16</inkml:trace>
  <inkml:trace contextRef="#ctx0" brushRef="#br0" timeOffset="4136.75">22341 6234 76 0,'-47'-15'78'15,"-3"-1"-10"-15,4 1 2 0,7 2-6 0,-10-5-5 16,10 9 8-16,-10-8-6 0,-1-1-5 0,-3 0 6 16,1 0-14-16,-7-2-8 0,0 3 12 0,-3-4-13 15,1 1 2-15,-25-6-2 0,26 7 0 0,-4-1 3 16,-23-6-5-16,26 4 11 0,-2 1-5 0,-28-10-3 15,7 0-3-15,-2 3 5 0,-1-2-7 0,-3 0-7 16,0-3-8-16,1 2 8 0,-2-4-5 0,-2 3-1 16,1-2 16-16,-5 1-15 0,-4-3-9 0,-3-2 4 15,-1 2 2-15,4-7-7 0,4 7 10 0,-4 0-1 0,8-1 0 16,7 3-3-16,-2 2 3 0,3-2-10 16,23 10-2-16,2 0 2 0,-1 0-1 0,1 1-1 15,5 3-3-15,2 0-12 0,1 2-15 0,5 1-7 16,11 5-6-16,1 2-7 0,7 2-6 0,8 4-25 15,-1-1-20-15,4 5-21 0,5 3-10 0,0 4-68 16,-4 3-204-16,4 3 91 0</inkml:trace>
  <inkml:trace contextRef="#ctx0" brushRef="#br0" timeOffset="4685.9135">21449 9526 46 0,'-27'0'106'0,"-3"2"-12"0,-5 5-13 16,-4 0-4-16,-14 6-8 0,-1 1-5 0,-6 2-5 16,-2-2-13-16,-28 9-3 0,-6 1 4 0,-2-1-8 15,-7-1-9-15,0 1-1 0,-12-1-2 0,-5 0-3 16,-3 5 2-16,-13-3 11 0,-6 0-12 0,-5 2 7 16,-1-3 2-16,-5-1-2 0,-7 2 0 0,-2-3-1 15,-6-2-1-15,0 3 9 0,1-5 3 0,1-1 5 16,-5 0-9-16,3-4 1 0,9 1 3 0,9-3-6 15,0 0-2-15,7-1-5 0,5 5-5 0,11-6-2 16,8-1-6-16,11 0-8 0,11 3-3 0,32-7-15 16,1 4-10-16,0 2-13 0,3-4-13 0,7 4-18 15,1 0-14-15,18 1-17 0,-1-2-17 0,6 4-76 16,1-1-203-16,8 0 91 0</inkml:trace>
  <inkml:trace contextRef="#ctx0" brushRef="#br0" timeOffset="5307.3499">21380 11329 28 0,'-29'50'43'0,"-14"27"16"0,3-1 8 16,-6 0 7-16,0 4 5 0,-3 4 3 0,-3 2-6 16,-4-1-2-16,-2 2 0 0,-5 3-12 0,1 1 8 15,-3 5-5-15,-3 2 2 0,-3 1-10 0,-1-2-2 16,0 3-6-16,-1-1-4 0,-1 2-7 0,1 6 3 16,2 0-2-16,1 4-7 0,-5-4-2 0,4-4-6 15,-1-2 3-15,-1-1-13 0,2-1 13 0,7-1-13 16,-4-3 2-16,13-7-1 0,3-4 0 0,3-10-4 15,19-23-2-15,0 3 5 0,2-3-9 0,2 0-2 16,3-3-2-16,6-3-12 0,6-11-14 0,4 0-4 16,0-4-22-16,4-1-8 0,3-5-8 0,3-5-13 15,4-2-9-15,0-2-17 0,2-2-58 0,3-5-178 16,1-5 78-16</inkml:trace>
  <inkml:trace contextRef="#ctx0" brushRef="#br0" timeOffset="6202.4976">22583 6931 45 0,'14'-47'70'0,"5"0"0"0,0-3-4 16,-1 1 0-16,8-3-15 0,-2-3 14 0,8-26-3 16,5 4-2-16,-13 22 4 0,12-26-3 0,-13 26 0 15,18-31 15-15,-2 7 8 0,6 0-5 0,2 4-1 16,3-4-9-16,3 1-7 0,4-5 0 0,7-1-9 15,4-2 0-15,1 2-3 0,6 1 1 0,-2 4-7 16,4 0-8-16,-2 8 0 0,2-1-9 0,-2-3 0 16,7 6-17-16,-5 3-8 0,-1 0-7 0,-7 7-20 15,0 0-1-15,-17 21-26 0,-1 1-17 0,-3 1-4 16,-8 6-14-16,-9 8-14 0,-5 0-10 0,-1 5-72 16,-4-2-196-16,-8 5 87 0</inkml:trace>
  <inkml:trace contextRef="#ctx0" brushRef="#br0" timeOffset="6731.3453">20549 8358 137 0,'3'-11'159'15,"1"-1"-19"-15,6 3-15 0,9 0-22 0,16 5-10 0,21 4-7 16,5 9-9-16,26 15-6 0,-5 12-8 0,-3 6-6 16,0 5-8-16,-2 9-4 0,6 7-6 15,0 7 0-15,2 1-4 0,0 6-5 0,1 0-2 0,-4 3-4 16,-7 3-4-16,4 5 4 0,-6 3-1 0,-9 1-7 15,5 2 2-15,-1 0-4 0,-6-5-1 0,-2-2 2 16,2 2-7-16,-5-2 2 0,-2 5 5 0,0-1-3 16,-2-6-2-16,-7-1 0 0,1-5-4 0,-5-4-1 15,-10-21 0-15,0-1 1 0,-1 1-3 0,8 20 1 16,-14-20 0-16,1-1 2 0,-4 2-7 0,1-2-15 16,-5 1-15-16,-4 0-17 0,-2-1-9 0,-6-3-10 15,-2 0-12-15,-3-5-14 0,-5 2-18 0,-1-12-80 16,-14 11-207-16,5-17 92 0</inkml:trace>
  <inkml:trace contextRef="#ctx0" brushRef="#br0" timeOffset="7083.1608">20313 10521 28 0,'70'54'107'0,"-1"4"-12"15,-1 4-3-15,1 5-9 0,1 1-1 0,-1 9-1 16,-3-3-11-16,0 7-4 0,-2-1-5 15,5-4 3-15,-7 1-12 0,5 0-7 0,2 5 3 0,-3-1-5 16,1-2-5-16,-1 8-3 0,1-6-5 16,-3 0-3-16,-4-5-3 0,-3 0-11 0,-2-5-10 0,-5-3-14 15,-14-19 0-15,12 19-4 0,-16-18-12 0,-1 0-3 16,-2-1-8-16,-3-1-9 0,-2-2-2 0,-3-6-17 16,-6-7-10-16,4-3-61 0,-2-1-147 0,-7-2 66 15</inkml:trace>
  <inkml:trace contextRef="#ctx0" brushRef="#br0" timeOffset="26871.6756">23401 6500 5 0,'0'-28'6'0,"0"2"4"0,-2-6-6 0,-3 5 4 16,2-3 0-16,-4 0-2 0,-1 0 6 0,1-1-1 15,-3 1 1-15,-1 0-5 0,0-4 8 0,-3 3-1 16,-2 0-3-16,0-1 0 0,-5 3-6 0,3-1-1 15,-1 2 3-15,1 0-6 0,-6 1 13 0,1 2-6 16,-4 0-5-16,2-1 1 0,0 0 1 0,-3 3 1 16,-2 0 0-16,-11-8-1 0,11 11 4 0,0-1-10 15,-10-8 3-15,8 9 7 0,0-2-3 0,-10-4 5 16,11 6-4-16,-13-5-2 0,1 1 3 0,11 6 8 16,-1 0 5-16,1 2 0 0,0-1-6 0,-1 1 2 15,1 1-1-15,1 0-8 0,2 0 4 0,0-1-2 16,-2 5 2-16,3-4-8 0,0 3 6 0,-2-1-1 15,2 3-3-15,-4-1 3 0,4 0-3 0,0 1 0 16,-1 1 5-16,-1 0-8 0,1 5-2 0,-2-6 5 16,-1 3-4-16,-4 1 5 0,1 0-9 0,-4 2 5 15,-12-1 5-15,-4 3-4 0,5-3-3 0,-3 4 1 16,0 0 1-16,0 0 1 0,13 1-18 0,-19-2 17 16,4 2 4-16,4 2 3 0,0-2-7 0,10 2 2 15,-9-2 1-15,11 1-3 0,-14 1-2 0,3 3 1 16,12 1 6-16,-1 0-11 0,-14 1 1 0,3 2 4 15,-1 0-7-15,1 0 8 0,13 2-1 0,-13 5-2 16,-1-3 4-16,2 2-3 0,0 1-1 0,-1 2-5 16,17-8 10-16,-17 6-6 0,16-1 1 0,-1-1-1 15,-1 2-4-15,-10 3 12 0,12-3-4 0,-1-1-3 0,-2 1-2 16,-6 4 13-16,8-2-7 0,-2 0 0 0,-5 5-1 16,7-4 0-16,5-2-3 0,-1 1 6 15,0-1-12-15,5 1 8 0,-4 0 5 0,3 0-11 16,1 1 10-16,-3-2-4 0,8 1-4 0,-4-2 1 15,1 1-4-15,1 1 3 0,0 0 1 0,1-3 7 0,-1 1-3 16,0 0 0-16,4 0 4 0,-3 2-10 16,0-3 8-16,0 3-1 0,-1 1-1 0,-3 0-7 0,2 0 1 15,-3 0 6-15,5 4-1 0,-6-3-3 16,1 3 6-16,-3-2 0 0,-1 0-6 0,0 1 9 0,-1 0-10 16,3 0-1-16,-2 1 0 0,-1 1 1 0,2-2-1 15,2 1 10-15,-2 2-4 0,2-2-2 0,4-1-4 16,-2 2 4-16,3 1 0 0,1-2-4 15,1 1 5-15,3 0-1 0,0 0 0 0,1 1 1 0,1 0-4 16,-1 1 1-16,-1-3 6 0,4 2-6 0,-1-1 0 16,-1 0 10-16,1-1-10 0,2 0 2 0,-2 6 2 15,1-3 0-15,0 3 0 0,0-1-3 0,0 0-7 16,5 0 19-16,-4 3-13 0,-1-1-3 16,5-2 8-16,-5 1-2 0,5 1-1 0,0 2-4 0,-2-1 0 15,0-1 4-15,1 1-1 0,2-1 6 0,-3 1-10 16,-1 0 2-16,1 1 7 0,1 1-7 0,-1 1 1 15,-8 9-1-15,8-9-3 0,-7 10 8 0,1 3-3 16,-2-2 0-16,0 4 0 0,1-6 3 0,-4 7 4 16,2-1-3-16,-4 0 1 0,-1 2 0 0,2-1-4 15,-3 1-1-15,-1-1 7 0,4-1 6 0,-4 0-6 16,1-3-1-16,3 5-11 0,5 1 13 0,-3 3-5 16,2 4 6-16,3-5-6 0,0 3 5 0,3 2-1 15,1-1-2-15,2 0-4 0,0-4-1 0,-3 2 3 16,9-2-2-16,-1-2 8 0,1 1-1 0,-1 0 1 15,1 2-2-15,2 0 4 0,-2 0-1 0,0-2 5 16,0 3-5-16,2-1-2 0,-1 1 1 0,-1 1 8 16,3-2-6-16,-3-3 0 0,3 3 10 0,-2 0-15 15,3-4 11-15,-1 1 7 0,1 3-11 0,4-1 4 16,-3 1-3-16,3-2-1 0,1 1 8 0,3 1-12 16,-3 1 1-16,5-2 10 0,4-3-12 0,-1 3-1 0,1-4 2 15,0-1-1-15,3 2-1 0,1-5-7 16,0 4 0-16,3-2-3 0,0 1 9 0,-2-1 5 15,8 2-9-15,-7 0 4 0,7-1 4 0,-5-4-4 16,6 6-13-16,1-7 8 0,-1 2 5 0,-1-3-2 0,4 0 4 16,1-4-1-16,1-1-12 0,2-1 4 0,0 2 6 15,4-3 8-15,0-3-14 0,2 1 10 16,4-4-7-16,2 3 9 0,4 1 3 0,3-3-10 16,0 3-1-16,1-6 6 0,23 15 4 0,-22-17-7 0,-2 1 6 15,0-1-4-15,5 3 3 0,-4-2-4 0,5 3-1 16,-5-2 0-16,3 0-4 0,1-3 3 0,1 4 3 15,-2-4-8-15,4 1 5 0,-1-2-7 0,-2 0 5 16,2-2 0-16,-1 0-3 0,-2-1 5 0,-1-1 0 16,3 0 3-16,-1 2 5 0,-4-6-11 0,3 0-6 15,4-5-1-15,0 4 23 0,2-3-18 0,-1 0 3 16,4-2 2-16,-1-1-8 0,-1-4 9 16,2 2-14-16,-4-4 1 0,-1-3 8 0,2-1-3 0,-1-3 4 15,-1-1 4-15,1 0 0 0,2-2-1 0,0-5 4 16,25-4-4-16,-29 5 6 0,1-5 4 0,1 0-11 15,4 0 4-15,17-10 5 0,-24 9-2 0,0-4 21 16,2-1-14-16,21-9-4 0,-26 9-6 0,29-8 4 16,-30 10 1-16,4-5 1 0,2 2 2 0,22-9-4 15,-27 9 4-15,5-1-3 0,-2 0 0 0,0 2-5 16,-3-2 2-16,1 1 1 0,-2-1-2 0,0 0-3 16,2-1-3-16,-3 1 3 0,2-2 1 0,1 0 3 15,-2 1-7-15,-2 2 3 0,-1 0 1 0,0-2 5 16,-1 3 2-16,2-3-5 0,-4 3-1 0,-2-3 7 15,2-3-8-15,1 3 4 0,-2-2 0 0,-2 1-12 16,3 0 8-16,5-5 7 0,-2-2-6 0,2 0-1 16,-1 0 1-16,-3 3-5 0,3-4 1 0,-8 2-5 15,1 4 2-15,-5-2 0 0,-11 7 2 0,1 2-8 16,-4-4 4-16,0 2-3 0,0-4 5 0,-5 4-3 16,0-3-1-16,-1-1 4 0,-3 4-2 0,-2 0-4 15,-2-1 7-15,-2 2-2 0,-2-2-4 0,0 1 3 16,-5 6-2-16,2-9-1 0,-2 4 1 0,-3 1-5 15,0 3 3-15,1-7-5 0,-2 5 9 0,0-5-5 16,1 2 1-16,-3 4-4 0,1-7 6 0,-2 7-5 16,2-1 0-16,-2-5 2 0,1 1 6 0,-1 4-9 15,-1-5 5-15,1-1 0 0,0 6 3 0,-2 1-7 16,3-6 3-16,-1 5 1 0,-1 1 2 0,2 0-9 16,-3-7 15-16,1 0-10 0,1 8 3 0,-1 0 2 15,0-1-2-15,2 1 0 0,-1 1 1 0,1 1 4 16,0-1 2-16,1 2-9 0,1 2 0 0,0-3 3 0,-2 2 2 15,3-1-3-15,-2-1-1 0,3 4 4 16,0-5-1-16,0 7-5 0,-1-6-2 0,3 5 7 16,-3-2-4-16,2 1 0 0,0 2-2 0,-1-2 5 0,1 1 2 15,-1 0-2-15,0 0 1 0,2 1-4 0,-4 0-1 16,0 3 13-16,2-1-8 0,-3-2 1 16,3 2-10-16,0 1 7 0,-3 0-2 0,2 0 3 0,-2-1-9 15,3 2 9-15,-3-2 1 0,3 2-8 0,-3-1 2 16,3 1 3-16,-2 1-1 0,0-2 4 0,-1 2-4 15,2-2 4-15,-2 1-9 0,1-1 7 0,0 0 0 16,-2 1-4-16,4 0-3 0,-3-4 7 0,3 4-5 16,-3-3 8-16,4-1-9 0,-1 0 8 0,1 2 1 15,2-3 1-15,-3 3 0 0,1-3-9 0,1 0 6 16,-1-1-2-16,-1 0 0 0,1 1-3 0,2-4 5 16,0 1-2-16,-2 2 4 0,2-3 0 0,-1 0 7 15,3-1-6-15,-1 1 0 0,-2 1-8 0,4 0 13 16,-7 2 2-16,2-4-13 0,3 3 7 0,-3-4 2 15,0 5-16-15,-1-1 13 0,2 0-6 0,-3 1 6 16,2-1-1-16,-1 4 3 0,-1-2 1 0,1-1-3 16,-2 0-6-16,0 1 6 0,-2 1-5 0,1-1 4 15,3 2 6-15,-2-3-10 0,-4 2 0 0,6 1 1 16,-4-1 4-16,0 1-1 0,0 3-8 0,0-2 16 16,0 1-9-16,0 1-4 0,0-1 6 0,-2 0-10 15,2-1 15-15,-2 2-5 0,2-1-1 0,0-1 0 16,-4 1 6-16,3 0 4 0,-1 0 2 0,2 1-14 15,-2 0-3-15,0-1-2 0,-1 1 13 0,1-2-2 16,0 2-3-16,0-1-4 0,0 2 1 0,-1 0-1 16,2-1 1-16,-1-1 2 0,2 2 5 0,-4 0-10 15,4 1 9-15,0-1 1 0,-2 0 0 0,0 2 3 16,2 3-13-16,-1-5 4 0,0 2 3 0,1 3-3 16,0 0 5-16,0-7 5 0,0 7-9 0,0 0 1 15,0 0-2-15,0-4 7 0,0 4-6 0,0 0 3 16,0 0-6-16,0 0-5 0,-1-4 6 0,1 4 6 15,0 0-1-15,0 0 1 0,0 0-3 0,0 0 0 16,0 0-2-16,0 0 4 0,0 0-9 0,-2-4 8 16,2 4-7-16,0 0 8 0,0 0-11 0,3-4 8 15,-3 4 1-15,0 0-4 0,0 0-6 0,0 0 17 0,0 0-9 16,0 0 2-16,0-5-4 0,0 5 1 16,0 0 2-16,0 0 5 0,0 0-2 0,0 0-3 15,0 0 4-15,0 0-7 0,4-2 2 0,-4 2 3 16,0 0-4-16,0 0 5 0,0 0-1 0,0 0 4 0,0 0 0 15,2-3 3-15,-2 3-9 0,0 0 12 0,0-3-10 16,0 3-3-16,0-6 4 0,0 6-5 0,0-5 2 16,0 5 8-16,0-5-5 0,0 5 0 15,0-5 0-15,0 5 1 0,0-5 5 0,0 5-5 0,-2-5-2 16,2 5 4-16,0-4-2 0,0 4-8 0,-3-5 7 16,3 5-3-16,0-5-1 0,0 5 2 0,1-6 1 15,-1 6 1-15,-2-5-4 0,1 1 3 0,1 4-1 16,1-4 0-16,-1 4 2 0,0-5 0 15,0 5-6-15,0 0 6 0,-1-5 1 0,1 5 0 0,0 0-7 16,0 0 5-16,0 0-2 0,0 0-10 0,0 0 3 16,-2-4 8-16,2 4-4 0,0 0-6 0,0 0 0 15,0 0-1-15,0 0 3 0,0 0-7 0,0 0 2 16,0 0 6-16,0 0 1 0,0 0-4 0,0 0 7 16,0 0-5-16,0 0-2 0,0 0 3 0,0 0-1 15,0 0-10-15,0 0 15 0,0 0-1 0,0 0-4 16,0 0 5-16,0 0 1 0,0 0-7 0,0 0 5 15,0 0 4-15,0 0-4 0,0 0-16 0,0 0 11 16,0 0 4-16,0 0-5 0,0 0-1 0,0 0-7 16,0 0 8-16,0 0-4 0,0 0 23 0,0 0-20 15,0 0-1-15,0 0 4 0,0 0-4 0,0 0 16 16,0 0-11-16,0 0 5 0,0 0 3 0,0 0-7 16,0 0 7-16,0 0-4 0,0 0 3 0,0 0 1 15,0 0-3-15,0 0 3 0,0 0-4 0,0 0 7 16,0 0-3-16,0 0-10 0,0 0 11 0,0 0-2 15,0 0-12-15,0 0 16 0,0 0 1 0,0 0-3 16,0 0-4-16,0 0 7 0,0 0-1 0,0 0-8 16,0 0 1-16,0 0 2 0,0 0 5 0,0 0 3 15,0 0 2-15,0 0-3 0,0 0 0 0,0 0 3 16,0 0 3-16,0 0-5 0,0 0 1 0,0 0 1 16,0 0 4-16,0 0-7 0,4-2 6 0,-4 2-4 15,0 0 5-15,0 0 0 0,0 0-9 0,0 0 5 16,1-6-1-16,3 3 0 0,-2 0 0 0,2-2-4 15,0-1 2-15,0 2-8 0,-2 0 5 0,1-1 3 0,1-1-7 16,0 2 2-16,0 1-1 0,-1-4-1 16,-1 3 10-16,-1 0-4 0,4 0-1 0,-3 0-1 15,0-1-3-15,2 2 1 0,-3-2 2 0,3 0-3 16,-2 0 1-16,0 1-3 0,-1-1 1 0,2-1 0 0,-2 0 4 16,3 3-2-16,-4-1 2 0,5-1 3 0,-4-2-10 15,2 3-3-15,-2-1 14 0,2-1-9 0,-1 1-2 16,2-3 3-16,0 0 2 0,1-1 2 15,-2-2-1-15,2 3-1 0,-3-3-7 0,2 0 3 0,3 0 0 16,-2-1 3-16,0-2 1 0,1 2-1 0,-1-3 5 16,2-1-9-16,-2-1 5 0,-1 3-5 0,0-3 8 15,0-1 2-15,0 3-6 0,0-2 1 0,0-1 5 16,-1 0-5-16,-1 1 3 0,1-2 0 0,-1-1 4 16,2-6-5-16,-1 1 8 0,0 4-5 0,-3-3-1 15,3-3 6-15,-2 0-3 0,-1 0 0 0,0-1 10 16,0 1-8-16,0-2-5 0,0 1-1 0,-2-1 4 15,0 0-3-15,-1 0 6 0,0 0-2 0,-1-1-5 16,2 1 3-16,-3-3 3 0,-2 3-5 0,-1-3 7 16,0 2-10-16,-3 1-5 0,1-2 7 0,-4 0-3 15,4 1 0-15,-3-1-2 0,3-1 4 0,-3-1-6 16,-1-2 1-16,5 2 3 0,-9-12-2 0,7 14 6 16,-3-4-8-16,0 2 5 0,-8-9-2 0,9 9 0 15,-2 1-5-15,-4-13 0 0,2 15 3 0,0-1-3 16,-2-1 3-16,0 3 5 0,-3 0-2 0,1 1-3 15,-2 3-5-15,-2 1 3 0,1 1-5 0,-4-1-2 16,0 2 2-16,-2 1 2 0,1 0 4 0,-4-1-6 16,1 2 0-16,-10-6-3 0,9 7-2 0,-1-1 6 15,2-1 1-15,-1 2 1 0,-12-7-7 0,12 7 5 16,0 1 1-16,-12-9-2 0,12 9 4 0,-2-1-2 16,3 0-4-16,0 0 4 0,3 2 0 0,2 0 0 15,2-1 4-15,-1 2-1 0,3-1 1 0,-3 1-3 0,4 1 6 16,4 6-4-16,2-4 5 0,0 2-7 15,0 1 1-15,-1 1-5 0,1-2 11 0,2 1-2 16,-1-1-4-16,2 3 6 0,0 2-4 0,4-2-2 0,-3 1 3 16,1 0 2-16,2-1-4 0,-3-1 1 15,3 5 3-15,0-5 0 0,-2 3-1 0,4-2 1 16,-1 4-9-16,2-1-12 0,-4 0-17 0,2-1-3 16,3 2-4-16,-2 1-8 0,2 0-2 0,-4 2-12 0,0-1-2 15,-1 0 3-15,-3 1-12 0,-1 1-1 0,-4 3 0 16,-10 3-2-16,1-1-6 0,-2 6-46 15,-2-4-142-15,-4 1 62 0</inkml:trace>
  <inkml:trace contextRef="#ctx0" brushRef="#br0" timeOffset="33229.8345">3031 11075 3 0,'0'0'8'0,"0"0"0"0,0 0 0 0,0 0-4 16,0 0 0-16,0 0 1 0,-8-2 2 0,8 2-4 15,0 0 0-15,-4 3 3 0,4-3-6 0,-3 5-1 16,2-1 0-16,-3 2-3 0,3 0 3 0,-4 1-1 15,0-1-3-15,4 4 6 0,-4-1-9 0,-1 1 11 16,1-2-6-16,-1 3 1 0,0-2 4 0,-2-1-5 16,3 0 2-16,-3 1 3 0,4-4 1 0,-3 3-3 15,0-2 3-15,5-1-2 0,-2 1-2 0,-3-1 5 16,5-2 0-16,-3 0-2 0,1-1-4 0,3 2 8 16,-2-1-3-16,3-3 0 0,0 0 0 0,-5 3-1 15,5-3 0-15,0 0 2 0,-3 4-4 0,3-4 5 16,0 0 6-16,0 0-7 0,-1 2 1 0,1-2-3 15,0 0 0-15,0 0-2 0,0 0 0 0,0 0 1 16,0 0 0-16,0 0-1 0,0 0 0 0,0 0 0 16,0 0 0-16,0 0 2 0,4 6-2 0,-3-4-4 15,3 1 12-15,0 0 5 0,1 1 1 0,0-2 4 16,4 3 0-16,3-1 5 0,-1-1-1 16,1 2 2-16,-1-2-5 0,6 3-2 0,2-2 9 0,1 2 8 15,2-1-12-15,7-1-4 0,3 1 2 0,4-2-4 16,3 2 4-16,1-3 0 0,14 0 1 0,1 1-4 15,0-2-4-15,-1 3 5 0,-2 0-7 0,-1-3 2 16,4 1 0-16,-3 0-3 0,-13 1 2 0,-1 1-1 16,3 1-2-16,-1-3-3 0,10-1 5 0,-14 2-8 15,2 0 3-15,-4-3-1 0,1 0 2 0,-2 1 7 16,0-2-7-16,-3 1 3 0,-2-2 3 0,-5 2 9 16,-3 0-3-16,2-2-4 0,-2 0 5 0,-3 2 1 15,-3 0-8-15,-3 0-13 0,0 0 14 0,-2 0 1 0,-3 0 6 16,0-1 2-16,-6 1-6 0,8 0 0 15,-8 0 10-15,8 1-9 0,-8-1 5 0,0 0-7 16,6 0-5-16,-6 0 2 0,0 0 1 0,0 0-8 16,0 0 14-16,0 0-14 0,0 0 2 0,5 0-2 0,-5 0 2 15,0 0-2-15,0 0-9 0,0 0-7 0,0 0 3 16,0 0-5-16,0 0 0 0,0 0-18 16,0 0 4-16,0 0-5 0,0 0-9 0,0 0-2 15,8-1-12-15,-8 1-9 0,0 0-9 0,0 0-42 16,0 0-123-16,3-4 55 0</inkml:trace>
  <inkml:trace contextRef="#ctx0" brushRef="#br0" timeOffset="36454.3612">19457 6899 11 0,'0'-4'14'0,"0"-4"0"0,0 5-6 0,0-3 3 16,0 1-1-16,-2-1 6 0,2 0 1 0,0 1 3 16,-1-1-6-16,-1 0 0 0,0 1-1 0,1-2 2 15,0 0 3-15,-2 0-2 0,1 1 1 0,-1-4-5 0,-1 3 8 16,2-2 1-16,-2 1-7 0,-1 0 0 16,-3-2-1-16,3 2 8 0,0 1-2 0,-3-3 4 15,3 0-3-15,-4 3 3 0,3-1-3 0,-5 0-8 16,1-1 4-16,1 3-8 0,-1-1 9 0,-1 0-6 15,-2-3 4-15,-4 1-12 0,2 1 7 0,-1 2-10 16,-1-1 3-16,-1-1 3 0,1 2 5 0,-2 1-1 16,2-1-2-16,-3 0-4 0,0 3-4 0,0-3-2 15,-3 2 2-15,2-2 6 0,0 5 3 0,-7-2-9 0,6 2 1 16,-6-3 2-16,-1 4-1 0,-1-1 5 16,10 1-4-16,-8 4-3 0,-3-4 6 0,3 1-1 0,-3 1-2 15,-1 1 1-15,4-3 0 0,-4 4-1 16,3 1 11-16,-3-2-14 0,1-1 0 0,1 1 6 15,-1-1-7-15,-1 1-2 0,3 1 7 0,0-2-2 0,1 1-2 16,0 1 2-16,0-4 4 0,-1 4-5 16,-1-1 3-16,5-1-1 0,-6 0 1 0,2 1 1 0,0 0-4 15,3 0 2-15,-2 1 4 0,6-1-9 16,-6 1 2-16,5-2 5 0,6 1 1 0,-6 0 0 0,3 0-3 16,-1 0 2-16,1-1 1 0,0 2-6 0,-1 0 9 15,2-1-7-15,1 1-4 0,1 2-1 16,0-2 8-16,1 1-2 0,2 0-6 0,5 1 6 15,-4-2-3-15,1 2 3 0,0 0 2 0,2 1-2 0,-2-1-6 16,2-1 0-16,2 3 9 0,0-2-14 0,-1 1 8 16,2 0 0-16,1 1-1 0,-3 0 5 0,1 1-1 15,2 0 4-15,-3 4-8 0,0-1 6 0,1 2-2 16,-1 1-9-16,-1-1 11 0,1 0-3 0,1-2 0 16,1 2-11-16,-1-2 6 0,-1 3 10 0,5-3-12 15,-2-1 3-15,1-1-8 0,-3 3 17 0,3 0-8 16,-1 1-3-16,-1 1 8 0,3-3-13 0,-1 1 8 15,2 2-1-15,0-3 0 0,0 4 4 0,1-2-13 16,-1-2 10-16,1 4-7 0,2-4 13 0,0 1-4 16,0-1-3-16,1 0 3 0,0 3 8 0,1-5-4 15,-1 3-3-15,1 1-2 0,1-4 7 0,0 5-2 16,0-2-1-16,1-1 4 0,-1 1-14 0,2-2 11 16,-3 1-1-16,3-1-1 0,-1 1-2 0,0 0 0 15,2 1-1-15,-2-1 0 0,3-2 3 0,-1 2-8 16,1 1 9-16,0-2-8 0,-2 1-1 0,3-3 8 15,-2 3-3-15,3 0 4 0,1-2-6 0,2 3 5 16,-3 0 1-16,4 0-3 0,-3 0-10 0,0-1 15 16,6-1-4-16,-5 3 0 0,4-1-2 0,0-2 2 15,0-1 4-15,0 2-1 0,2-1 0 0,-2 2-6 16,4-1 0-16,-1-1 1 0,0-2 0 0,0 5 1 16,0-6-6-16,2 3 5 0,-1 0-1 0,1-5 6 15,-3 1-6-15,3 0 5 0,0 1 2 0,0-3-6 16,1 4-5-16,-2-2 3 0,4-4 2 0,5 3 0 15,-1-1 4-15,-1 0-6 0,2 1 4 0,-3-2 9 16,-2 0-9-16,4 1 1 0,-4-2-3 0,-2 1 1 0,-1-1-2 16,3 1 2-16,5 0 5 0,-9-2-4 0,3 4-1 15,-3-4 0-15,3 4-2 0,-3-4 10 16,4 1-7-16,-1 1 7 0,5 2-6 0,-6-3-5 16,9 1 5-16,-2 2 0 0,-1 0 1 0,-2-1-3 0,2 3-9 15,3-4 6-15,-9 1-5 0,9 0 9 0,-2 1-3 16,1 1 7-16,-1-2-7 0,4 0-2 15,-4 0 5-15,6 0-2 0,-1 0 5 0,0-1-3 16,2-1-2-16,-1 1 3 0,-1-2 0 0,2 1-3 16,-3 0-3-16,0 0 3 0,-3 1 0 0,1 3-4 0,-1-5 5 15,-1 2 1-15,-5-3 4 0,5 3-6 0,3-1 2 16,-1 2-1-16,0-3-2 0,-1-1-1 16,3 3 5-16,-4-2 1 0,-1-1 2 0,-6 1-7 15,6 0 7-15,-6-4-2 0,0 2-3 0,-1-3 1 0,0 3-2 16,1-3 1-16,-2 0 4 0,3 2 1 0,-3-1 0 15,8-5-5-15,0 2 9 0,-6-2-4 0,8 0-7 16,-3-2 4-16,-6 4 6 0,5-4-4 0,-3 1-10 16,-3 2 7-16,8-5 1 0,-8 5-3 0,-1-1 12 15,1-3-7-15,-1 3 9 0,-3-2-8 0,3 0 1 16,-4-1-6-16,2 3 9 0,-1-2-3 0,0 0-5 16,2-1-1-16,-2 1 2 0,2 1 1 0,1-2 0 15,-5 0 5-15,3 2-3 0,-2-2-8 0,1 2-2 16,-5 2 12-16,0-1-5 0,1-2-3 0,2 2 8 15,-4-1-5-15,4-3-14 0,1 2 14 0,-3-1 8 16,2 3-7-16,-4-2 2 0,4 0-2 0,-4 2 6 16,1-2-10-16,4-2 2 0,-1-1 0 0,-3 2 1 15,2 0 1-15,-1-3-5 0,2-1 4 0,0 2 2 16,-6 0 1-16,7 1 0 0,-5 0-6 0,4-3 2 16,-3-2 1-16,-1 5 5 0,4-2-11 0,-3-2 5 15,3 2-5-15,0-1 5 0,-2 1-2 0,2-1 11 16,-3 1-11-16,1-1 3 0,-1-1-6 0,-4 4 12 15,1 0-5-15,-2 0 10 0,1-4-5 0,0 5 0 16,-1-6-3-16,2 1 8 0,-3 3 4 0,0-3-18 16,-2-2 19-16,0-1-4 0,-1 1-8 0,-1-2 6 0,-1-1-4 15,1-6 2-15,-2 7-10 0,2-1 3 16,-5-6 11-16,2 7 2 0,0 0 0 0,-3-9 10 16,1 9-11-16,-1-8-6 0,0 9 2 0,-1-7-8 15,1 6 3-15,-2 0-2 0,-2-5 1 0,0 7-8 0,2-5 10 16,-3 5-2-16,0 0-4 0,2-1-4 15,-3 3 11-15,0 0-7 0,-2-7-2 0,-4 2 12 16,0 1-8-16,2 8 2 0,-3-8-9 0,-2 0 4 16,1 3-2-16,-2-1-3 0,-1-2 3 0,4 2-5 0,-7 2 10 15,3-2-10-15,-4-1 6 0,2 3 2 0,3 0-4 16,-1-1-3-16,-3 1 10 0,4 1-5 16,0-3 0-16,-3 3-3 0,6 3 1 0,-3-3 14 15,-2 0-14-15,-1 0-1 0,0 2 5 0,1-2-6 0,6 6 3 16,-5-6 7-16,4 4-14 0,1 3 11 0,0-2-3 15,0-1 2-15,3 1-10 0,-2 1 5 0,-2 1 0 16,3 2 2-16,-1-2-3 0,-2 0 2 0,1-2 1 16,0 4 3-16,0 1-2 0,-2-2 1 0,-1-1-5 15,3 4 13-15,-1-1-11 0,-4 0-4 0,5-2 5 16,-2 4 3-16,0-1-8 0,-1-1 3 0,-2 2-6 16,-4 1 9-16,-1-4 3 0,6 4-9 0,3-2 7 15,1 3-8-15,-1-1 6 0,-1 1 3 0,1 0-2 16,-1 0 1-16,0 1-6 0,1-1 0 0,-2 0 4 15,1 2 1-15,-2-1-4 0,0 0 3 0,-1 1 4 16,2 1-10-16,-9-2 5 0,2 2-5 0,8-2 15 16,-7 1-12-16,-3 1 2 0,10-1-3 0,-9-2 5 15,9 3-5-15,-8 3-1 0,-1-1 2 0,2 0 2 16,-1 1-3-16,0 2 0 0,1-3 11 0,0 2-6 16,7-2-9-16,1 1 6 0,-3-2-2 0,3 0 3 15,-3 3-5-15,2-3 5 0,-1 0 3 0,3 4-2 16,-4-3-1-16,4-1-4 0,1 2 2 0,4-1 3 15,-1-1-18-15,-2 2 20 0,4-2 0 0,0 2-4 16,-1-1-5-16,2 0 8 0,1-1-6 0,-2 1 2 16,-2 0 2-16,4 1-4 0,-7 2-2 0,3-1 8 15,2-1-2-15,-1 0 2 0,-3 1-3 0,4-1 0 16,-3 1 3-16,3-1 0 0,3-2-7 0,1-1 3 16,-1 0 7-16,4 0-13 0,-1-1 4 0,-1 1-3 15,-3 2 5-15,2 1 0 0,-2-3 0 0,1 2-5 0,-5 4-1 16,1-2 3-16,-2 3-7 0,1-4 4 0,-3 4 1 15,3-1 5-15,0-1 2 0,3-2-10 16,-1 1-4-16,1-1 4 0,2 0 0 0,0 0-5 16,0-1-9-16,1 1 2 0,0-1-7 0,3 1-7 0,-2-1 6 15,0 2-4-15,2 1-6 0,0 2-1 0,0-1 1 16,0 1-2-16,0 1-8 0,1 0-4 0,0 0-45 16,0 1-108-16,4 1 48 0</inkml:trace>
  <inkml:trace contextRef="#ctx0" brushRef="#br0" timeOffset="38573.4782">18112 5997 17 0,'-1'-10'41'0,"-3"1"-5"0,3-1 0 16,-2-1-1-16,-1 0-4 0,3 3 9 15,-5-2-2-15,1 1-6 0,-2 0 1 0,2 0-4 0,0 0-4 16,-2 1 1-16,0-1 0 0,1 1 4 0,-1 0-16 16,-3-1 1-16,2 2 9 0,1 0-2 0,0-1-3 15,-4 0-8-15,2 2-1 0,-1-1-1 0,-2-1 2 16,1 4-3-16,-2-3 1 0,0 1-1 0,-7 1-5 16,2 3 6-16,-4 0-5 0,5-2-3 0,-4 4 1 15,0 2 0-15,-9 0-4 0,-1 2 1 0,0 2 1 16,-1 4-5-16,-2-1-4 0,-1 1 14 0,1 2-4 15,-1-2 1-15,-1 4-3 0,2 1 2 0,1-1 3 16,1-2 6-16,-1 4-11 0,3-2 5 0,0 1-6 16,1 5 6-16,0-3 1 0,2 3-1 0,0-1-2 15,0 2-1-15,3 0-5 0,4 0 4 0,-1 1-3 16,0 1 7-16,0 2 0 0,4-3-4 0,2 1-4 16,0 0 3-16,-2 2 2 0,4 2 3 0,-2-3-5 15,2 7 6-15,-2-2 1 0,2 2-3 0,-2 15 3 16,3-13-2-16,1-1 0 0,2 3 1 0,-1 10 2 15,3-12-3-15,-2 15 0 0,2-3 6 0,3 0-1 16,0 2-6-16,0 0 0 0,2-1 6 0,-1-11-4 16,6 11-10-16,-1-11 14 0,3 11-4 0,2 2-8 15,2-13 3-15,-2 0-3 0,7 10 11 0,-1-11-10 16,1 0 8-16,7 7-5 0,-2-9 1 0,10 8-4 16,-8-12 5-16,2 3-5 0,9 3 3 0,-7-7-1 0,2 2 11 15,11 6-12-15,-1-3 5 0,3-2-4 16,3-1-2-16,0-3 1 0,1-2-4 0,2 0-6 15,3-2 7-15,-2 0 1 0,4-4 3 0,-1 3 2 16,0-4 12-16,1 2-12 0,7-2-2 0,-1-1 5 16,-3 0 0-16,1-5-2 0,-3 2 11 0,-2-1-17 0,1-4 1 15,1-1 4-15,-13-6 4 0,-1 2-6 16,-4 0-6-16,0-3 17 0,-3-1-8 0,-2-1 0 16,1-1-1-16,-1-2 7 0,0-1-1 0,-2-5 7 0,2 1-7 15,1 0 4-15,-3-3-2 0,1 0 5 0,0 0-7 16,4-3 0-16,0-1 1 0,11-9-3 0,3 1-3 15,-15 5 2-15,11-12-5 0,-2 1-1 16,-11 6 2-16,1 2-6 0,-5-3 3 0,2 4-1 0,-4-2 10 16,-1-2-7-16,-1 1-3 0,0-5 6 0,-2 3-2 15,0-2-5-15,2 0 1 0,-5-2 1 0,2-4-7 16,-4 3 15-16,5-12-8 0,-3 10-1 0,-2-1 3 16,0-8 8-16,-5 10-11 0,-2 2 8 15,-1-4-6-15,-3 2 3 0,0-3-2 0,0 0 3 0,-1 4 11 16,-3-2-6-16,0 2 26 0,-2-1-24 0,-3 3-3 15,-2-2 2-15,-4-1-1 0,2 1 1 0,-4 1 0 16,-4 1-7-16,-1 1 1 0,-1-3 2 0,-5 5-5 16,-2-1-4-16,-1 3 0 0,-1 3-2 0,-4 1-9 15,-2 4-1-15,-2 2-8 0,1 1-12 0,-2 5-17 16,0 6-17-16,-12 3-12 0,-3 5-44 0,4 9-135 16,-1 0 60-16</inkml:trace>
  <inkml:trace contextRef="#ctx0" brushRef="#br0" timeOffset="49237.9884">19531 4214 8 0,'-22'-50'50'0,"0"7"-3"0,-1-3-3 0,-1 5-5 16,-4 2 1-16,-4-3-9 0,-4 3-4 0,2 0 2 15,-5 4 2-15,-3-1-3 0,-1 3-5 0,-6 1 9 16,1-1-10-16,-5 4 2 0,0-2-4 0,-5 2 1 16,-1 3 11-16,4-1-23 0,-28-9 5 0,28 10-3 15,-2 2 5-15,-2-2-4 0,-1 1 3 0,-23-13-1 16,27 12 5-16,-6 4-7 0,2-3 3 0,1 1-2 15,1 1 7-15,-1-2-6 0,6 5-5 0,0-1 17 16,-1 3-4-16,4 2-2 0,4-3 0 0,-2 4 3 16,11 5-12-16,-11-1-7 0,8 2 11 0,-8-3-5 15,7 4-5-15,6-1-1 0,-4 6-2 0,-1-4 7 16,3 3-9-16,-14 1 5 0,14 1-8 0,-2-2 6 16,-14 0-2-16,-2 6-7 0,-1 0 0 0,1 0 0 15,0 0-1-15,1 2-4 0,0 1 4 16,-1 3-4-16,-3-4-2 0,-2 5 1 0,4-1 2 0,-3-1 6 15,1 0-5-15,2 0 4 0,4 2-2 0,-2-1 7 16,3 1-7-16,11-1-1 0,-8 6 0 0,9-4 9 16,-13 5-5-16,6 2 5 0,9-3-3 0,0 0 1 15,-10 7-4-15,-2-1 2 0,12-3 6 16,-11 7-9-16,1-5 1 0,12-2 3 0,-14 8-3 0,3-5 5 16,9-3 1-16,1-3 0 0,-10 6-8 0,-1-2 7 15,2 1 0-15,9-4 0 0,2-1 1 0,1 1 0 16,-3 1 0-16,0-1-4 0,3 0 7 0,-2 1-1 15,5 0-5-15,-2 0 3 0,0 0 3 0,0 0-2 16,0 0-6-16,-3 1 2 0,-7 9 2 0,9-7 3 16,-9 7-2-16,11-7 6 0,2-1-1 0,-2 1-3 15,3 0-6-15,1 4 0 0,-3-1 3 0,0 0 3 16,1 1-2-16,-11 10 2 0,-1-1-4 0,4 0 4 16,9-7-3-16,-1 0 4 0,3 0 0 15,1 0-4-15,-2 1-3 0,1-1 0 0,3 1 6 0,1 0 2 16,5-2-4-16,-1 0 3 0,2-1 0 0,0 0-4 15,4 1-1-15,-1 0-3 0,-1 3 6 0,4-4-1 16,-4 3-2-16,5-1 10 0,0 3-7 0,-1-2 2 16,1 3-2-16,0-2-2 0,4-1-2 0,-4-1 2 15,5 0-3-15,-1 1 4 0,3-6 0 0,0-1-11 16,0 0-2-16,-1 0-2 0,1 4 3 0,2-2 4 16,2 3 6-16,-2-6-6 0,1 3 2 0,1-2 6 15,0 0-11-15,2 5-9 0,1 2-11 0,4 0-21 16,-3 1-55-16,5 2-113 0,-5-1 50 0</inkml:trace>
  <inkml:trace contextRef="#ctx0" brushRef="#br0" timeOffset="51113.9223">3025 11151 14 0,'6'4'20'0,"0"2"-2"0,4 0-2 16,-1 2-2-16,0-3-4 0,2 5 3 0,1-3-5 16,2 5 0-16,0-3 3 0,4 3 3 0,-4 1 0 15,3-2 2-15,5 4 0 0,-1 2 0 0,-4-6-4 16,5 6-4-16,-6-2 3 0,3 2-1 0,3 1 0 15,-7-5 3-15,1 0-8 0,-1-2 4 0,2 1-4 16,-2-3 1-16,-2 2-5 0,2-1 3 0,-2 0-8 16,-3-5 4-16,0 2-3 0,1-1 3 0,-1-1-3 15,1 3 2-15,0-2-1 0,0 1 6 0,0-1-2 16,1 0 3-16,-1-1 0 0,1-1-5 16,1 0 10-16,-2 1-5 0,2 0 7 0,1-2-5 0,-1-3 10 15,0 4-7-15,-1-4-5 0,1 4 12 0,0-2 0 16,0 0-2-16,-2 0-2 0,3-4 0 0,-2 2 4 15,3 0-10-15,-2-1 6 0,1 1-6 0,-1-2 9 16,0 2-9-16,1-5 3 0,-4 5-3 0,6 0 7 16,-4-3-1-16,1 2 7 0,0-1-9 0,-2 1 6 15,-1 1-6-15,-2-2-14 0,1 2 12 0,-3-2-3 16,4 1 3-16,-3 1-5 0,-7 0 4 0,15-1 1 16,-2 1-1-16,-13 0-4 0,14 0-2 0,-5 1 1 15,1-1 3-15,-3 1-3 0,-7-1 1 0,16 0-6 16,-8 2 4-16,-3 0-3 0,-5-2 6 0,19 0-1 15,-9 0-2-15,-10 0-4 0,14 1 4 0,-6-1-2 16,-1 0 1-16,-7 0 0 0,12 2 2 0,-3-2-5 16,-9 0 2-16,12-2-1 0,-12 2 6 0,8 2-6 15,-8-2 0-15,0 0-1 0,12 0 3 0,-12 0-10 16,0 0 0-16,9 0 12 0,-9 0 6 0,0 0-12 16,7 1 8-16,-7-1 1 0,0 0 0 0,0 0-2 15,0 0 4-15,8 3 3 0,-8-3 8 0,0 0-8 16,0 0 3-16,0 0-6 0,0 0 1 0,0 0 0 15,0 0-3-15,0 0 3 0,0 0 3 0,0 0-4 16,0 0-2-16,0 0-7 0,0 0 5 0,0 0-1 16,0 0 2-16,4 3-10 0,-4-3 11 0,0 0 2 15,0 0-3-15,0 0-6 0,0 0 5 0,0 0-6 16,0 0 4-16,0 0-4 0,0 0-1 0,0 0 2 16,0 0 2-16,0 0 3 0,0 0-2 0,0 0 0 15,0 0-5-15,0 0 3 0,0 0-7 0,0 0 7 16,0 0-9-16,0 0 14 0,0 0-8 0,0 0 8 15,0 0-11-15,0 0 2 0,0 0-2 0,0 0 4 16,0 0 0-16,0 0 3 0,0 0 1 0,0 0-5 16,0 0 7-16,0 0-7 0,0 0 9 0,0 0 3 15,0 0-10-15,0 0-7 0,0 0 4 0,0 0-4 16,0 0 6-16,-6-14-4 0,6 14 5 0,0 0-2 16,0 0-4-16,0 0 2 0,0 0 5 0,0 0-2 15,0 0-4-15,0 0-1 0,0 0 0 0,0 0 3 0,0 0 4 16,0 0-11-16,0 0 1 0,0 0-10 15,0 0 8-15,0 0 3 0,-10-1-1 0,10 1 3 16,0 0 0-16,0 0 0 0,0 0-2 0,0 0 4 16,0 0-2-16,0 0 1 0,0 0 5 0,0 0 0 0,0 0-1 15,0 0-10-15,0 0 10 0,0 0 2 0,0 0 0 16,0 0-4-16,0 0-1 0,0 0 5 0,0 0-3 16,0 0 4-16,0 0-2 0,0 0-4 15,0 0 7-15,0 0 1 0,0 0-5 0,0 0 2 16,0 0 1-16,0 0 2 0,0 0-4 0,0 0-3 0,0 0 1 15,0 0 2-15,0 0 4 0,0 0-6 0,0 0 0 16,8-7 2-16,-8 7-7 0,0 0 2 0,0 0 4 16,0 0-3-16,0 0 0 0,0 0 0 15,0 0-1-15,10-4 7 0,-4 2-4 0,-1-3-2 16,-1 1 0-16,2 0-1 0,3 0-1 0,-1-1-6 0,1 0 10 16,-4-2-12-16,5 2 8 0,-1-5-5 0,2 3-8 15,2-5-2-15,-1-1-9 0,2-1-3 0,0-2-7 16,4-5-21-16,3-2-66 0,0-1 30 15</inkml:trace>
  <inkml:trace contextRef="#ctx0" brushRef="#br0" timeOffset="55684.2536">19234 4707 2 0,'-33'-44'55'0,"9"0"-8"15,-6 3 5-15,2 0-7 0,0 2-7 0,5 10 3 16,-1 1-6-16,-2-1-4 0,-7-8 11 0,11 11-8 15,-6-2-17-15,-6-8 3 0,7 10 1 0,-13-13 0 16,-1 4-7-16,3 3-4 0,-3 0-7 0,-5-2-2 16,1 3 1-16,-4-4-5 0,0 3 4 0,-5 0 2 15,-3 3-6-15,-22-14 5 0,20 17-5 0,-26-14 2 16,27 16 5-16,-4-1-3 0,-28-5 0 0,3 1 6 16,25 10-4-16,-23-7 3 0,22 7-4 0,-24-3 6 15,25 6 3-15,-34-5-1 0,5 0-5 0,26 7 9 16,-22-5-1-16,22 6 0 0,0 2 1 0,-1-2 1 15,-20-3 3-15,22 6-1 0,1 1 4 0,-2 2 1 16,-2-2-6-16,2 2-1 0,-5 1 1 0,-17 2 1 16,28 3-11-16,-1 0 3 0,-1 4-7 0,2 1 7 15,0 1 4-15,2 4-4 0,-1 2-2 0,2 4-3 16,0 0 2-16,-1 2-5 0,0 4 1 0,-3 1 2 0,1 3-2 16,-24 11 0-16,28-9-2 0,-23 15 7 15,2 4-3-15,26-14-2 0,-4 4 6 0,-18 12-1 16,25-10-4-16,-4 0 4 0,-17 19-11 0,-3-1 10 15,20-17-5-15,-20 19 1 0,2-3 6 0,17-14-8 16,-16 14 1-16,18-16-1 0,4 5 3 0,2-3-7 16,1 2 4-16,5 3 5 0,-3 1-7 0,5 1 5 0,-1 0 5 15,4 3-2-15,0-2-6 0,2-2 0 16,4 0 0-16,-1 2-2 0,4-2 2 0,-2-1 6 16,6 2-10-16,2 0 3 0,0 0-2 0,2 3 1 15,1 5 5-15,4 1-6 0,1 24 12 0,5-22-7 16,1 26 5-16,5-2 0 0,2-25 1 0,4 0 0 15,10 23 2-15,-2 1-5 0,4 0 3 0,2 2 0 0,3-1 2 16,2 3-1-16,3 1 4 0,-1-3-4 16,2 2-1-16,-1-4 8 0,0 0-12 0,1-1 6 15,2 4 4-15,-2-2-6 0,2 4-1 0,-1-1 2 16,1 0 0-16,-4-7-2 0,-6-22 4 0,11 20-4 0,-14-22-8 16,14 24 2-16,-6-24-3 0,3 0 6 0,13 20 0 15,-13-22-2-15,2-2 1 0,2-1-7 16,4-4 5-16,1 4-2 0,0-6 2 0,3-2-4 15,1-4 2-15,3-2 2 0,3-6-2 0,5-3 0 0,0-4 4 16,2 0-4-16,4-6 24 0,2-2-18 0,27 2 0 16,-29-7 5-16,4-2-6 0,2-7-1 15,28 3 7-15,-35-3-10 0,1-2 11 0,2 0 10 0,3-2-3 16,26-2 0-16,-28-3 7 0,3 1-6 16,22-5 7-16,-24 5-3 0,-1-3-1 0,1-1 11 0,2 3-1 15,-2-3-2-15,-1-3 4 0,26-4 1 0,-28 6-7 16,1-2 7-16,-1-1 0 0,2-1-2 15,1 1 4-15,25-13-1 0,-29 15-4 0,3-6 1 16,1 2 0-16,-2-1-1 0,1-2-4 0,-2 3-1 16,-2-4-2-16,29-6-5 0,-30 8-1 0,4 0-3 0,-4-4 4 15,3 1-9-15,-2 2 1 0,-3-2-5 0,2 0 5 16,-5 0-7-16,-4-1 5 0,0-3-5 0,-6 1 0 16,3-2 3-16,-5-2-4 0,-10 5-2 15,7-10-5-15,0-1 2 0,-2-3-2 0,1 0-2 0,-5-3 2 16,0-6-7-16,-1 1 2 0,-1-7-1 0,1-1-2 15,8-23 0-15,-1 2-3 0,-15 21 2 0,2 4 1 16,15-29 4-16,-2 5-3 0,-16 20 5 0,14-22 19 16,0-1-16-16,-1 0-1 0,-10 21 1 0,9-27 4 15,-4 5 3-15,0-1-3 0,-12 25 15 0,3 0 5 16,2-27 4-16,-11 28 5 0,4-4 2 0,2-30-4 16,-2 4-4-16,-2-4-5 0,2 3-2 0,2 2-2 15,-6 27 3-15,5-24 3 0,-6 20-4 0,1 1 1 16,1 0 1-16,5-23-3 0,-11 22 2 0,6-23-4 15,-5 26-7-15,-2-4 1 0,-1 5-6 0,-1-4 0 16,4 5 2-16,-6 7 1 0,1 11-29 0,-1 2-2 16,1 2-6-16,1 3-18 0,-6 5-31 0,1 6-25 15,-1 3-27-15,-1 7-24 0,-2-2-153 0,-4 4-335 16,-4 3 148-16</inkml:trace>
  <inkml:trace contextRef="#ctx0" brushRef="#br0" timeOffset="75353.38">18746 6553 8 0,'5'-12'12'15,"-2"2"2"-15,3-7-1 0,-6 2-2 0,3-2-2 16,-2 2 0-16,3-2 5 0,-4 1-4 0,0-3 3 16,-1 3-3-16,1 0-2 0,0-1-2 0,-4-3 1 15,1 3 0-15,1-2-2 0,-1 1 2 0,-5-7-2 16,2 5 7-16,2 2-9 0,-1-6 2 0,-6-3 1 16,4 8 2-16,-2-6 2 0,0 2-5 0,2-5 3 15,-1 4-4-15,-1 2 0 0,3 3 0 0,-2 0 1 16,-1 0-2-16,3-5 5 0,-5-1 0 15,4 7-5-15,-1 0-1 0,0 1 11 0,1-1 3 0,-1 0-5 16,1 0-2-16,0 0 3 0,1 0-2 0,0-1 2 16,-5 2-2-16,6-2-1 0,-3 2-3 0,3-2 0 15,-3 1 3-15,2 2 1 0,-2-2 7 0,1 1 5 16,0 0-5-16,-1 2-3 0,1-3-2 0,-2 3-1 16,-1-1-2-16,0 0-1 0,-1-1 3 0,0 1-2 15,-2-1-1-15,2 1-2 0,-3 1-6 0,1 3 2 16,0-6-4-16,0 2 9 0,-1 1-7 0,0 0 10 15,-3 2-3-15,1-5-10 0,-2 3-1 0,1 5 4 16,2-1-2-16,-2-1 7 0,1 2-5 0,0-1 1 0,1 3-1 16,0 1-1-16,1 1-2 0,2-1 3 0,-1 3 5 15,1-1-10-15,0 2 5 0,-2 0 0 16,1-1-4-16,3 1 6 0,-4 2-6 0,1-2 1 16,1 1-3-16,-1 1 4 0,1 1-7 0,-1-2 8 0,3 1-6 15,2 1 9-15,-2 0 0 0,1 0-3 0,3 0-2 16,-2-3 2-16,8 3 2 0,-10 0-8 0,10 0 3 15,-9 0 1-15,9 0-7 0,-6 3 0 16,-2-3-4-16,8 0 1 0,-5 1 2 0,5-1 4 0,-8 3-4 16,3-2 5-16,-1 1-2 0,-6 4 2 0,3-4-2 15,0 3 3-15,-6 0-5 0,2 0 5 0,1 0 3 16,-1 1-1-16,0-1 0 0,1 1-1 0,3-2 0 16,-1-1 4-16,3 1-9 0,2-3 0 0,-1 1 7 15,1 0-1-15,1 1 2 0,-2 0-4 0,2-2-3 16,4-1 1-16,-6 3 5 0,2 1 3 0,-1-1-3 15,0 0 3-15,-3 1-8 0,3-2 9 0,1 0-7 16,0 1 3-16,-1 0-1 0,1-1 2 16,4-2 3-16,-6 2-1 0,6-2 4 0,0 0-9 0,-8 1 5 15,8-1-4-15,-9 6 6 0,4-6-2 0,1 0 1 16,-2 0 1-16,6 0-10 0,-13 1 7 0,8-1 1 16,5 0-1-16,-13 0-1 0,8 0 6 0,5 0-6 15,-9-1 1-15,2 2 5 0,7-1-7 0,-14 0 2 16,6-1 4-16,3 2-5 0,5-1 3 0,-13 0-2 15,9-1-3-15,4 1 6 0,-10 0 0 0,3 0-2 16,1 0 2-16,0-2-8 0,-1 1 6 0,7 1-3 16,-12 0 2-16,4 0-2 0,-1-3 0 0,4 3 5 15,-3 0-3-15,-2-1 0 0,2 1-3 0,2-2 3 16,-2 2 0-16,-2 0 1 0,2 0 4 0,-1 2-5 16,2-1 0-16,-1-1-4 0,-1 3-5 0,0 0 5 15,-2-2-4-15,4 3 8 0,-2-2-4 0,2 2 1 16,-2-2 1-16,2 2 1 0,0 1-3 0,-2 0-4 15,0 4 7-15,0-6-1 0,0 4 5 0,-1-2-6 16,-2 3 2-16,3 1 1 0,-5 0-1 0,4-1 1 16,-7 1-2-16,7 4-2 0,-3-1 3 0,-3-1 1 0,4 5-1 15,-4-3-4-15,3 0 5 0,-1 2-1 16,1 0 4-16,-5 3-5 0,0 2 5 0,-1 1 0 16,2-1-3-16,1 1 3 0,-1 2 2 0,-1 0-8 15,-3-2 4-15,5 1-2 0,-3-2 1 0,4 1-2 16,1-4 2-16,2-2 0 0,1 0 2 0,-1-1-2 0,3 0 3 15,-2 0-8-15,2-1 0 0,1-2 7 0,2-1 0 16,-2 1-3-16,2-1 0 0,-1 0 1 16,2 1 2-16,0-2 3 0,-3 3-5 0,3-1 3 15,0-3-1-15,1 5-2 0,-1-3-1 0,0 2 1 0,0-1 3 16,-1 0-3-16,0 5 0 0,3 1 0 16,-4-1-2-16,3 0-1 0,-2 3-1 0,2-1 7 15,0 0-2-15,2 0-3 0,-1 1 8 0,1 0-6 16,-1 5 1-16,2-3 2 0,0 0-7 0,1 3 5 0,-3 2 2 15,3-6 1-15,0 4-5 0,0-5 6 0,1 0 0 16,1 1-4-16,0 0-3 0,1 1 1 16,-1-4-2-16,0 1 2 0,1-1 0 0,1 0 1 0,0 0-1 15,2 0 1-15,-2 2 4 0,1-4-5 16,0 2 7-16,3 0-6 0,-2-1 0 0,0 1 0 0,3 1-3 16,-2-3 0-16,2 2 2 0,0 1 2 0,0 0-1 15,2 0 4-15,4 4-7 0,-5-6 3 0,5 6 2 16,-3-5-4-16,4 3 8 0,-3-4-6 0,0-1 4 15,1 7 2-15,0-7-8 0,3-1 7 0,4 4-2 16,-3 0-1-16,0-5-6 0,-4 0 11 0,4 0-4 16,-4-3-2-16,1 3 1 0,1 0-2 0,0 0 0 15,-1-6-1-15,-2 6 3 0,3-4-1 0,-1 2 5 16,-2-1-3-16,2 1 2 0,-2-2-4 0,1 1 0 16,-1 0-2-16,0 0 4 0,1 0 0 0,1-1-4 15,0 1 0-15,1 0-3 0,0 1 8 0,0-3 0 16,2 2-7-16,-3-1 6 0,4-1 0 0,0 1-5 15,-2-2 3-15,-1 0 2 0,0-1-5 0,3 0 6 16,-3 0-4-16,-4-2 5 0,2 1-4 0,-2-2-1 16,-1 1-4-16,0 0-1 0,-3-3 2 0,-1 0 2 15,0 2 4-15,0-3-3 0,0 0 3 0,0 1-9 16,-1-1 8-16,-2 2-2 0,-4-2-5 0,0 0 7 16,10 1-6-16,-10-1 1 0,11-1-9 0,-5-1-6 15,-1 1-6-15,2 1-3 0,1-3-18 0,0 2-47 16,-3-2 21-16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16:2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17100 5401 20 0,'15'-26'49'0,"-2"2"2"0,-2 0 3 0,1 1-6 16,-7-2 1-16,3 6-4 0,-3 0-6 0,1-1 1 16,-2 1-5-16,0 0-1 0,-4 1-2 0,4-1 6 15,-8 1-10-15,2-1 1 0,-2 2-7 0,-4 1 4 16,0-1-12-16,-1 3 13 0,-1-2-1 0,0 1-5 15,-3 0-7-15,-2-1-7 0,-6 1 7 0,5 4-2 16,-11-2 2-16,-1 3-3 0,0 3 4 0,-8 1 2 16,0 4-5-16,-1 2-2 0,-15 5-3 15,-7 2-5-15,4 3-2 0,-3 2-1 0,-3 5-1 0,-3 1 7 16,4 1-6-16,-24 12 2 0,26-10 0 0,1 2 7 16,-1 1 3-16,2 4-6 0,4-1 7 0,3 3-7 0,6-4-3 15,-1 6 3-15,3 4-1 0,2 0-1 16,4 6 3-16,1 0 2 0,2 0-7 0,4 6 2 15,3 1-7-15,0 2 7 0,1 4 1 0,8 0 0 16,-4-1 5-16,6 1 1 0,3 0-6 0,6 1-1 16,3 1-2-16,3 1 6 0,3-2-4 0,4 4-4 15,8 21 1-15,-3-27 11 0,2 1-5 0,3 1-4 16,5-1 0-16,4 1 3 0,2-5-2 0,1 3 3 16,4-5 7-16,3-1-6 0,8-4-4 0,-4-1 3 15,3-4-1-15,1-2 6 0,2-4-13 0,2-3 4 0,1-4 5 16,1-4 0-16,-1 0-1 0,-13-10 8 15,18 5-3-15,-6-5-5 0,-10-7-2 0,2 2 2 16,-4-6 0-16,4-1 0 0,-3-2 3 0,2-4 13 16,-3-1 5-16,1-5-3 0,-2 3-1 0,13-9-1 0,-2-7 3 15,1-1 3-15,-4-2-4 0,5-3 3 0,-2-2-4 16,-2-1 8-16,3-3-7 0,-2-4-4 16,22-18-3-16,-3-1-1 0,-3 0-7 0,-19 15 5 15,16-20-2-15,-2-3-2 0,2 2 6 0,-3-1-12 16,4 0 2-16,0-4 6 0,-4071 3-4 0,8148 0 0 0,-4082 1-11 15,-18 20-4-15,-3 0 7 0,-6 4 3 0,-10-3-3 16,-1 3 3-16,-11 10 3 0,-2-4 4 0,-1-8-11 16,-6 12 15-16,-6-12-15 0,1 13-2 15,-3-2 2-15,-2 1-4 0,-2 6-2 0,-2-3-17 0,-6 1 9 16,2 5-15-16,-3 4-28 0,-2-1-16 0,-2 7-39 16,-6 3-103-16,-3 5-232 0,-14 6 104 0</inkml:trace>
  <inkml:trace contextRef="#ctx0" brushRef="#br0" timeOffset="5666.3786">6398 4037 33 0,'-6'-9'40'0,"-2"-3"-2"0,3 3-3 0,-3-2-3 16,-3-2-5-16,3 4 3 0,-1 0-6 15,0 0 1-15,-5-1-7 0,1-2 0 0,-1 1-1 16,0-2-7-16,-2 1-3 0,-1 2 8 0,0-4-7 0,-4-1 0 16,0-1 6-16,-2-2 0 0,-1 3 2 0,2-2 0 15,-5 3 0-15,2-3-2 0,-2 0-5 0,0-1 9 16,-2 1 0-16,1 2 3 0,-6-3-1 0,5 1-1 16,1 3 9-16,-4-2-5 0,1 0-4 15,-2 0-5-15,1 2 6 0,0 1-10 0,0-2 2 0,0 4-3 16,-2-5-6-16,-1 4 8 0,-2 0-9 0,3 0 10 15,-15-5-9-15,13 6 4 0,-16-2-9 0,2 0 2 16,1 1 0-16,12 2 0 0,-14-1 7 16,13 3-3-16,-13-1 3 0,-7 0 6 0,19 6-10 0,-10-8 6 15,-2 6-7-15,1-3 5 0,13 6 0 0,-15-2-1 16,12 1 14-16,-12-2-6 0,-2 1-7 0,4 2 5 16,-5-1-5-16,3 1 3 0,-2 1 2 0,-1 1-9 15,3-2 12-15,0 2 1 0,0-1 14 0,14 1 1 16,0 0-5-16,1-3-6 0,-3 3-1 15,-15 2-7-15,3-1-1 0,12 2 5 0,2-3-7 0,-16 3 5 16,13 1-8-16,-9 1-1 0,-2 2 4 0,15-2-7 16,-3 1 1-16,3 2-1 0,-15 4-14 0,3-2 10 15,15-1-4-15,-3 1 5 0,-2 1 3 0,3 1-7 16,-1 0 3-16,6-1 0 0,-1 2 4 0,2-3 0 16,2 2-5-16,1-1 3 0,0 1 6 0,-1 2-10 15,0 3 5-15,3-2-7 0,-1 3 9 0,0-1-9 16,1 1 3-16,-1 3 11 0,2-1-11 0,-2 4 0 15,4-2-1-15,1-2-2 0,-1 5 1 0,3 0-1 16,1-3 3-16,2 4 0 0,-1 3 2 16,-1-5-8-16,0 4 11 0,-1 2-4 0,1 1 5 0,-4 10-3 15,6-8-4-15,-5 10 1 0,5-1-4 0,4-7 2 16,-2-2 3-16,3 3 2 0,-6 6 7 0,11-7-8 16,-2 0 1-16,-1 12 3 0,4-11-3 0,-3 10 1 15,7-10 3-15,-3 10 19 0,4-11-25 0,-1 11-1 16,-3 1 0-16,4-11 8 0,0 13-7 0,0-3 12 15,-3 3-2-15,3-4-16 0,-1 1 17 0,1-10-11 16,-4 12 2-16,8 1 5 0,-4-2-7 0,0 6 7 16,0-3-3-16,1 5 7 0,-1 1-1 0,0 2-2 15,3 2 0-15,-3 1-8 0,1-3 0 0,3 1 8 16,0-3-2-16,1-1 4 0,0 0 3 0,4 4-2 16,-4-5-5-16,4 0-4 0,2 3 8 0,2-2-3 15,3-2-6-15,0-3 7 0,3-2-3 0,2 3-6 16,2-4 9-16,5 1-1 0,-1-4 0 0,1 3-2 15,4-3 3-15,1-1-5 0,3-3 4 0,2 0-1 16,1-2 1-16,0 2-1 0,5 3 3 0,-2-2 4 16,5 0-2-16,3-3 3 0,0 1 2 0,25 11-2 15,-21-16-4-15,0-2 1 0,26 10-6 0,-25-18 0 16,4 1 5-16,27 5 0 0,-26-11 11 0,2-2 1 16,1-6 4-16,29 0-11 0,0 0 3 0,-29-9 2 15,29-4-8-15,-3-6 3 0,-24 2-3 0,30-8-3 16,-7-5 2-16,3-3 7 0,-3-6 2 0,0-2-1 15,5-6-1-15,3-9 6 0,5-10-5 0,5 0-5 16,-1 0-6-16,-6 1-10 0,-4-1-4 0,1-6 6 16,-8-2-2-16,3-6 2 0,2-6-1 0,-2-7-5 15,-1-1-1-15,-3-4-6 0,-6-1 5 0,-3-2-5 16,-4-2-1-16,-7-5-8 0,-7 0 4 0,-5-1-3 16,-7 0-3-16,-7 0 8 0,-1 10 1 0,-6 1-9 15,-6 7 2-15,-11 21-3 0,5-21-5 0,-9 24-8 16,-2 2-16-16,-2 2-26 0,-2 1-25 0,-5 15-63 15,-2 1-183-15,-2 5 82 0</inkml:trace>
  <inkml:trace contextRef="#ctx0" brushRef="#br0" timeOffset="7575.2036">19620 9046 3 0,'-15'-49'41'16,"-2"-1"7"-16,-6 3-3 0,-1 0-5 0,0-2-5 15,-3 6-7-15,-1-1 2 0,-4 4-7 0,0 1-2 16,-8 1-4-16,1 3-5 0,-4 7-4 0,-4-3-7 0,-5 0 1 15,-8 3-2-15,-23-5-2 0,20 14-1 0,-21-11 2 16,22 12 0-16,-32-6 0 0,2 0-2 0,4 2 5 16,-4 1 7-16,1 4-9 0,-1-3 0 15,-3 2 7-15,2 0-4 0,4 2-2 0,-1 4 2 0,-1-5 2 16,30 8 3-16,-26-6-4 0,23 7 8 0,-27-5-3 16,25 6-4-16,-24-5 1 0,23 7 2 0,-24-4-3 15,26 6-4-15,1-2 7 0,0 0 1 0,-2 4-4 16,2-2 2-16,1 3 0 0,-1 0-3 0,-1 3-4 15,1-1 5-15,-1 4-6 0,1 0-3 0,4 3 6 16,1 0-5-16,0 3 1 0,-2 1 4 0,1 1 0 16,5 1-7-16,-2 3 7 0,3-1-2 0,3 3-3 15,-2 1 1-15,4 0 2 0,1 2-2 0,0 0 0 16,0 2 2-16,-3 3 1 0,6 1-6 0,1 4 4 16,-1 2-1-16,2 0 2 0,-1 4 2 0,1 3-3 15,1 0 2-15,4 4 1 0,1-1 4 0,4 3-5 16,5-3 2-16,1 2 3 0,4 0-6 0,0 1 0 15,7 0 0-15,-2 2-3 0,6 0 9 0,1 2-1 16,2 3 0-16,1 1-6 0,4 1 7 0,-1 1 4 16,-1 22-9-16,2-23 1 0,0-1-2 0,4 3 4 15,3 0-1-15,-1 27 0 0,2-28-2 0,0-1 10 0,5 29-11 16,-3-26 8-16,2-3 1 0,6 25-3 16,-3-25-1-16,3-4 4 0,1 6-7 0,-2-3 4 15,4 0 4-15,0-1-4 0,5-1 7 0,8 24 0 16,-7-24 8-16,7 2-5 0,8 18 4 0,-7-22-6 15,15 21 2-15,-12-22-10 0,20 24 7 0,-2-10-3 16,-11-20-2-16,19 18 1 0,-15-20 2 0,20 14-5 16,-16-15 2-16,17 18-3 0,2-6-3 0,0 0 8 15,3-3-6-15,-20-15 3 0,28 13 2 0,0-3-3 0,-22-16-2 16,25 9-3-16,-25-13-5 0,2 0 10 16,1-2-2-16,-2-5-4 0,3-2 3 0,4-4-1 15,-1-3 0-15,1-3-1 0,27-7 5 0,-30-2-3 16,3-6 0-16,24-4 1 0,-25 3-12 0,1-7 15 0,22-7 5 15,-28 4 3-15,2-2 2 0,2-5 0 0,-3 4 5 16,26-16-11-16,-6-2 0 0,-22 17 0 0,-1-3-1 16,1 0 4-16,17-16-14 0,-23 16 11 15,-3-5-6-15,2-1-1 0,-5 2 6 0,-5-4-3 0,0 0 0 16,-3 2-1-16,-3-4 3 0,-11 8-1 0,11-12-7 16,-12 9 10-16,3-10 1 0,1-1 2 0,-11 11-12 15,-1-1 12-15,-5-3-3 0,2 2 20 0,-1-2-21 16,-8 1-3-16,1-1 8 0,-4 3-10 0,-2-1-4 15,-1 2-5-15,-1 3-19 0,-4-2-4 0,-6 6-15 16,0-5-17-16,-4 7-15 0,-1-2-20 0,-7 2-51 16,-6-2-156-16,-11-4 70 0</inkml:trace>
  <inkml:trace contextRef="#ctx0" brushRef="#br0" timeOffset="9567.6924">17154 4553 5 0,'-14'-10'41'0,"0"0"-7"15,-4-3-2-15,0 7-7 0,-1-5-5 0,1 4 3 16,-4-3 2-16,4 5-5 0,0-3 5 0,-1 0-5 16,2 2-5-16,2-1 2 0,-4 2-1 0,2-1-5 15,0 0-6-15,-1 0 6 0,-2 1-10 0,0 2 8 16,2-2 1-16,-5 3-6 0,5-2 4 0,-5 1-2 16,1 1-5-16,-6 3 1 0,0-1 3 0,0 0-4 15,0 1 5-15,0 4-3 0,1-1 4 0,-4 0-2 16,4 1 1-16,7 1-9 0,3-3 1 0,1 4 1 0,-2-2 1 15,3 1 0-15,-2 1-3 0,2-2 4 16,-2 4-4-16,0-1-4 0,2 2 8 0,1 0-2 16,-4 3 9-16,1-3-6 0,-5 7-1 0,0-1 0 15,1 0 2-15,-3 2-8 0,1 1 6 0,0-1 1 16,1 1 7-16,2 0-4 0,-2 0-10 0,2 1 5 0,-1 2-1 16,-2 1 5-16,3 0-5 0,-3 0 1 15,1 2 3-15,2 1 1 0,-2-3 0 0,0 0-1 16,-1 2-1-16,1-1 2 0,-2 0-16 0,0-1 14 15,1-2-3-15,-1 3 7 0,2-4-10 0,0 3 6 0,-1-1-4 16,0 0 7-16,1 2-2 0,-1 1-6 0,-2 1 5 16,4 1-2-16,-2 1-4 0,0 0 2 15,-1 0 4-15,-4 10-5 0,6-9 11 0,3-1-4 16,2 1 0-16,0 1 2 0,-1 4-2 0,2-4 1 16,4 2-2-16,-2 0 0 0,3 4-4 0,-4 9 4 0,6-13-1 15,0 1-4-15,-2 1 13 0,3-1-6 0,0 2-5 16,-1-2-2-16,4 3 8 0,-1 8-6 15,-1-8-5-15,6-3 14 0,-1 2-6 0,0-2-1 16,2 0 1-16,0-2-3 0,2 0 3 0,1-2-1 0,1 3 2 16,4-6-1-16,-3 4 0 0,5-2-1 0,-6-1 2 15,5 1 1-15,4-3-1 0,-3 2-2 0,3-1-7 16,0-2 8-16,-2 0-3 0,6 0 9 0,-2-1-3 16,2 0-1-16,-1-2-14 0,2-1 7 0,5 1 5 15,-5 0-4-15,6-2 0 0,2 0 6 0,1 0 0 16,3-2-2-16,1 0 7 0,2-2 5 0,3 0-4 15,10 3 5-15,-6-5-1 0,6 3-8 0,4-1 3 16,-3-2-3-16,-10-2-3 0,17 1-2 0,-3-3 7 16,-13 3-1-16,-1-5-3 0,0 3-3 0,0-3 5 15,-1 1-1-15,-1 1 1 0,-1-1-2 0,3-2-3 16,3-1 7-16,-3-2 5 0,2-2-7 0,0 2 7 16,2-3-6-16,-2 0 3 0,12-5 0 0,-14 2 0 15,2-1 4-15,13-3-3 0,-2-1 7 0,-10-1-8 16,-2-1 9-16,14-1-4 0,-6-1 0 0,-10-3-2 15,15-1 2-15,-17 5 4 0,-2-3-10 0,2 2 1 16,2-2-9-16,-3 0 2 0,5-2 8 0,-3 3-2 16,-2-4-4-16,2 0-4 0,-3 1-1 0,-2 1 24 15,0-1-18-15,-1 2-5 0,-1-1-5 0,-1 0 12 16,0 1-14-16,-2-3 6 0,-2 1 11 0,3 0-3 16,-2 0-7-16,2-1 6 0,-1 0-12 0,4 0 4 15,-7-1 9-15,5 0-8 0,-3 0 3 0,3 0 2 16,-5 0 4-16,1 0 1 0,3 0-11 0,-6 0 3 15,-5 4-4-15,7-2 7 0,-8 2-2 0,4-4-4 16,0-3 9-16,-1-1-12 0,-4 7 8 0,4-6 1 16,1-4 0-16,-1 2 0 0,-3-3-4 0,-1-3-5 15,0 0 16-15,-2 4-9 0,-2-2 4 0,-1 0 5 16,0-1-5-16,-1-3 3 0,-5 3 15 0,0-3 6 16,-2-1-12-16,0-2 1 0,-2 1-7 0,-1-4 1 15,-6-9-5-15,2 2-2 0,-3-3 0 0,1 14 0 16,-4-13-19-16,0 13-1 0,2 1 0 0,-4-13-13 15,-6 4-19-15,7 7-7 0,-11-6-5 0,2 13-8 16,-2 1 2-16,-10-6-38 0,1 13-56 0,-19-4-169 16,-10 4 74-16</inkml:trace>
  <inkml:trace contextRef="#ctx0" brushRef="#br0" timeOffset="15307.8494">18060 5834 11 0,'-4'-12'17'0,"-4"2"0"16,1-6-6-16,-5 1 0 0,-1 1 2 0,-1-1-3 0,-5-5-5 15,0 2 1-15,5 3-2 0,-3 2 2 16,-2-5-2-16,-1 1 3 0,-1 0 0 0,7 4 1 15,0 1 7-15,0 0 16 0,1 1-4 0,3-2-2 0,-7 1-29 16,0 1-2-16,-5-5-6 0,-3-1 10 16,1 1 1-16,-4 3-1 0,-3-1 5 0,2-3-5 15,-3 5 1-15,0-1-3 0,-5 2 8 0,-1-3-5 16,1 3-2-16,-2 0 4 0,-10 0 2 0,14 1 4 0,-3 2-5 16,3 1 9-16,-1-2-3 0,2 4 0 0,-3 2-4 15,-1-2 1-15,2 2 0 0,-3 0-2 0,1 0 3 16,1 3-5-16,0 0 8 0,4 0-8 15,-2-2-6-15,2 4 10 0,-2 1-5 0,7-3 4 0,0 3-4 16,4-3-2-16,2 1 7 0,-4 1-5 0,7-2 5 16,-2 0-2-16,-1 4 4 0,3 0-8 0,-3-1 2 15,-2 2-2-15,5-1 0 0,0 1 6 0,-2 0-3 16,2 4-5-16,-2-2-1 0,2 3 4 0,0 0 0 16,4 1 1-16,-2 0-1 0,2 2 1 0,-6 4-6 15,2-1 6-15,4 0-6 0,-4 2 6 0,6-2-1 16,-4 4 2-16,0 0 2 0,1 1-4 0,-3 2 2 15,6 0-1-15,-2 0 2 0,3-1 1 0,-3 1-4 16,2 0 4-16,4-5-1 0,-5 5-3 0,3 1 0 16,2-6-3-16,-1 0 6 0,3-4-19 0,1 4 2 15,1-3 4-15,-1 2 2 0,2-2-4 0,1-2 3 16,-1 3 6-16,1-1-3 0,0 1-6 0,0-1 8 16,0 3 2-16,1-5-2 0,1 5 4 0,-1-3 2 15,1 2-1-15,1-2-5 0,-1-2 1 0,2-1-2 16,-1-2 1-16,1 2-6 0,-1-2 1 0,3 1 1 15,-2-2-3-15,0-1 1 0,1-2-1 0,-1-1 5 16,0 2-2-16,2-3 4 0,-2-1-5 0,0 2 8 16,1-1-4-16,-1-1 3 0,-1-3-8 0,1 4 7 15,2-1-1-15,-3-3 5 0,0 0-3 0,1 4-1 16,-1-4 0-16,0 0 3 0,0 0 1 0,2 4-3 16,-2-4 6-16,0 0-4 0,0 0-4 0,0 0 5 0,0 0-1 15,0 0 1-15,0 0-2 0,0 0 3 16,2 4-3-16,-2-4 6 0,0 0-2 0,0 0-3 15,0 0-1-15,2 2 5 0,-2-2-6 0,0 0 4 16,0 0-7-16,0 0 1 0,0 0 7 0,0 0-6 0,0 0-4 16,0 0 3-16,0 0-1 0,0 0-2 15,2 5 3-15,-2-5 8 0,0 0-7 0,2 2 4 16,-2-2 3-16,5 4-1 0,-5-4-5 0,4 3 2 16,-4-3-1-16,4 3-1 0,-4-3 2 0,3 2 3 15,-3-2-9-15,4 5 10 0,-4-5-8 0,2 0 6 16,-2 0-1-16,3 4-8 0,-3-4 7 0,0 0-2 0,0 0-8 15,3 3 13-15,-3-3-2 0,0 0 2 16,0 0-1-16,4 2 0 0,-4-2 1 0,0 0-2 16,0 0-1-16,0 0-1 0,0 0 1 0,4 1 0 0,-4-1-2 15,0 0 1-15,0 0 2 0,0 0-6 16,0 0 9-16,0 0-1 0,0 0-3 0,5 2 1 16,-5-2 0-16,0 0-1 0,0 0 1 0,0 0 0 15,0 0-3-15,0 0 2 0,0 0 4 0,0 0-2 0,0 0 2 16,0 0 1-16,0 0-3 0,0 0 4 0,0 0 2 15,0 0-5-15,0 0 0 0,0 0 1 16,0 0 3-16,0 0-4 0,0 0 2 0,0 0-5 16,0 0 1-16,0 0 1 0,0 0 1 0,0 0 0 0,0 0 0 15,0 0 0-15,0 0-9 0,0 0 7 0,0 0 0 16,0 0 6-16,0 0-9 0,0 0 6 0,0 0-1 16,0 0-1-16,0 0 1 0,0 0-4 0,0 0 0 15,0 0 0-15,0 0 2 0,0 0 3 0,0 0-2 16,0 0-2-16,0 0-1 0,0 0-5 0,0 0 1 15,0 0-1-15,0 0 0 0,0 0-6 0,0 0-8 16,0 0-19-16,0 0 8 0</inkml:trace>
  <inkml:trace contextRef="#ctx0" brushRef="#br0" timeOffset="15919.4139">16276 6867 1 0,'7'7'3'0,"0"3"1"15,1-2 0-15,-1 1-2 0,-2-2 3 0,4 1-4 16,-4 1-2-16,0-3 2 0,2-2-2 0,-6 3 1 16,5-3 3-16,-2 1-3 0,1 0 0 0,-1-1-2 0,0 0 1 15,1-1 4-15,-1 0-1 0,1 1 3 0,-2 0-1 16,-1-2-1-16,1 1-4 0,-2 0 4 0,2-1-6 16,-3-2 9-16,5 4-5 0,-4-1 3 15,3-1-9-15,-4-2 2 0,5 2 5 0,-1 1 0 0,-4-3-9 16,4 2 8-16,-4-2-7 0,5 1 3 0,-4 1-2 15,-1-2-5-15,0 0 3 0</inkml:trace>
  <inkml:trace contextRef="#ctx0" brushRef="#br0" timeOffset="36264.0752">10724 8583 23 0,'0'0'73'0,"-1"-5"-1"0,1 5 1 16,1-4-16-16,-1 4-2 0,0 0-13 0,0 0-1 15,0 0-7-15,0 0 0 0,0 0-5 0,0 0-10 16,0 0 16-16,-6 18-7 0,3-7-9 0,-2 3 2 15,-4 5-4-15,0 10-4 0,-2 1 4 0,-1 0 1 16,-2 4-1-16,-6 8-3 0,6-8-8 0,-3-1 5 16,-2 9 3-16,5-10-5 0,-3-1 2 0,3-1-9 15,0 2 4-15,0-2-4 0,1-4-6 0,3 1 4 16,1-3-10-16,0-6-7 0,4-1-8 0,-3-2-8 16,7-3-8-16,-3-1-3 0,3-1-6 0,-2-3-2 15,2 0-38-15,1-1-97 0,0-2 43 0</inkml:trace>
  <inkml:trace contextRef="#ctx0" brushRef="#br0" timeOffset="36663.215">10849 8712 13 0,'12'16'40'0,"-2"-3"-3"0,-1 1-4 0,0-1 0 15,-1 2-3-15,-1-1 0 0,1 1-2 0,0-2 1 16,-2 1-5-16,-2-3-5 0,-3 0 2 0,2 0 0 15,-3-1 1-15,0 1 3 0,0 0-4 0,-3 0 5 16,-5 3-5-16,-2 2 2 0,0-4-9 0,-10 8 3 16,4-6 5-16,-7 4-14 0,0-3 1 0,-2 2 6 15,-1-3-5-15,-1-1-5 0,-1-2 4 0,0 0-1 16,1-1-2-16,-1-4 5 0,7 1-4 0,1-5-3 16,0 1 2-16,3-2-4 0,3 0 10 0,1 1-10 15,1-1-7-15,1-1-4 0,5 0-7 0,-3 2-9 16,9-2-4-16,-9-3-27 0,5 3-32 0,0-4-94 15,4 0 42-15</inkml:trace>
  <inkml:trace contextRef="#ctx0" brushRef="#br0" timeOffset="37091.4966">11013 8900 14 0,'-4'6'27'0,"3"3"-6"0,0-2 0 15,1 0 0-15,1 3 0 0,2 1 6 0,-1 0-2 16,4-1 3-16,1 1-1 0,3 2-2 0,0-1 10 16,4 3 1-16,5 3-7 0,-4-4-1 0,2-1 4 15,0 3-2-15,-2-2 1 0,1-2-7 0,-2 1-2 16,-1 1 10-16,-3 3-17 0,1-5 8 0,-3 1-6 16,-3 0 8-16,-4-1 4 0,2 0 4 0,-3 0-8 15,-3 0 5-15,-1 0-15 0,-2 1-4 0,-3 0 8 16,-5 0-6-16,0 0 6 0,-4-1-5 0,-5-1-4 0,-4-1 14 15,7-4-11-15,1 0-9 0,-8 0 7 16,6-2-2-16,2-2-7 0,1-2-1 0,2-2-2 16,2 1-12-16,2-2-6 0,2-3-19 0,0 3-19 15,-2-3-75-15,3-1-143 0,4-3 63 0</inkml:trace>
  <inkml:trace contextRef="#ctx0" brushRef="#br0" timeOffset="37586.6795">11667 8815 53 0,'-1'8'53'0,"-2"4"-4"16,5-1 11-16,-4 4-2 0,-1 4-5 0,1-2-5 15,0 9 4-15,-3 0-5 0,0-1 0 0,-1 4-11 16,0-3 3-16,-3 5-8 0,1-1-7 0,-2 0-4 16,0 3 2-16,1-2 6 0,-4 3-5 0,-2 9-8 15,0-7 5-15,-1-2 8 0,2-1-11 0,-1-2-4 16,1 2 4-16,1-5 4 0,3 0-16 0,0-3 19 15,3-7-15-15,0 0-3 0,1-4-3 0,3-1 8 16,0-3 3-16,-1-2-4 0,2 2-6 0,-1-3-4 16,2 1 13-16,1-2-8 0,0-1-1 0,1 4-1 15,2-4-4-15,0 1 5 0,4 2-1 0,1-1-7 16,0 0 8-16,4-1-1 0,6 2-2 0,0 1 0 16,6 3-2-16,-4-6 7 0,6 0-7 0,2 2 6 15,-7-2 3-15,0 0 4 0,9-1-10 0,0-2 1 16,0 0 2-16,2 2-1 0,1-2 1 0,-5 1 4 15,-1-1-12-15,6 1 9 0,-12-2-6 0,0 2 2 16,2 1-13-16,-7-4-25 0,-2 4-22 0,-1-2 8 16,-1 2 0-16,1 1-12 0,-1 1-11 0,-2 1-47 15,-4 1-130-15,-3 0 58 0</inkml:trace>
  <inkml:trace contextRef="#ctx0" brushRef="#br0" timeOffset="40862.6467">10159 9755 21 0,'16'12'29'0,"1"-2"-2"0,0 4-7 0,0-2 4 16,-2 2-2-16,7 1-1 0,-7-1-4 0,6 1 1 15,-6 1 2-15,4 1-3 0,0 2 0 0,2 1-2 16,-2-2 3-16,1-1 0 0,-4-3-2 0,0-2 5 16,7 4-4-16,-2 0 1 0,-1 0 3 0,3 0-1 15,0-2-1-15,-2-5 2 0,2 4-3 0,0 0-4 16,-3-5 6-16,-1-1-5 0,-1 2 0 0,0-1-3 16,4-2 0-16,-2-1-3 0,-3 1 4 0,2-1-2 0,0-1-2 15,0 2-1-15,0-2 1 0,1-1-4 16,0 1-4-16,-4-1 2 0,5 2 2 0,2-1 1 15,5-1-4-15,-8 0 10 0,1 1-11 0,1-1 3 16,-2-1 2-16,2 2-4 0,0-1-4 0,5 3 4 16,-7-5-3-16,3 2 6 0,5 2-1 0,-6-3 0 15,6 1-4-15,1 1 3 0,-3-2-3 0,4 0 1 16,-1 0 1-16,-1 1-5 0,0 1 3 0,0-3 1 16,0 2 3-16,-6-1 0 0,-1-2-5 0,0 2 2 15,-2 4 4-15,2-4-7 0,-5 0 3 0,5 2 0 0,-5-1-1 16,-4 0 4-16,1-1 1 0,3 0 4 15,2 0 0-15,-5 1-16 0,6-3 4 0,-2 1 0 16,-6 2 0-16,2-1 5 0,1-1-6 0,-1-1 3 16,-2 2 0-16,2-1 2 0,-1 0-8 0,-1-1 1 0,-2-1 0 15,-1 2-10-15,-3-1 1 0,5 0-11 0,-3 0-8 16,-1 0-11-16,-6 0-48 0,11 0-99 0,-11 0 45 16</inkml:trace>
  <inkml:trace contextRef="#ctx0" brushRef="#br0" timeOffset="51922.1243">9970 10429 1 0,'0'0'69'16,"0"0"-4"-16,0 0-6 0,0 0 6 0,0 0-18 16,0 0-5-16,0 0 6 0,0 0 0 0,0 0-10 15,0 0-2-15,0 0-8 0,0 0 6 0,0 0-16 16,0 0 6-16,0 0-3 0,0 0 4 0,0 0-4 15,0 0-4-15,0 0-1 0,0 0-4 0,0 0 2 16,0 0-2-16,-11 10-2 0,11-10 0 0,0 0-5 16,0 0-1-16,-4 3 1 0,4-3 0 0,0 0 0 15,-5 3 0-15,5-3 1 0,0 0-3 0,-4 3-5 16,4-3-2-16,-2 2-2 0,2-2 5 0,0 0 9 0,0 0-15 16,0 5 0-16,0-5 3 0,0 6 9 15,0-2-6-15,0-4 7 0,0 7-7 0,0-2-4 16,2 0 0-16,-1 0 5 0,3 2 2 0,0 3-3 15,0-1 5-15,-2-1-8 0,2 4 0 0,1-3-4 16,-1 4 9-16,1-3-3 0,1 5 6 0,0-1-4 0,0-3 3 16,2 3-1-16,-3 0-8 0,1-1 6 15,-2-1 6-15,2-1-3 0,2 1 1 0,-3 0 6 16,-1-1-11-16,0-2 2 0,-2 4 7 0,1-8-9 0,2 6 6 16,-1-5-2-16,-3 0-1 0,3 0-3 0,-4-1 2 15,1 1-1-15,2-2 0 0,-2-1 0 16,-1 1 0-16,0-4 0 0,1 4 2 0,-1-4 21 15,0 5-18-15,0-5 3 0,0 5-6 0,0-5 6 16,-1 5-2-16,-3-3 5 0,-1 2 3 0,-1-1-6 0,-2 1-1 16,0 2 6-16,-1-1-11 0,-2 0 5 0,-1 1-4 15,1-3 10-15,-1 0-10 0,2 0 2 0,-1-1 4 16,1 0-1-16,2-2 1 0,-1 2-6 16,0 0 2-16,1-4-5 0,-2 1 8 0,1 0-5 0,1-2-2 15,2 2-13-15,0-2 6 0,-2 0-9 0,2 0-9 16,-1-3-16-16,2 1-7 0,0-2-4 0,-2-3-19 15,4 1-55-15,-1-4-134 0,4 2 59 0</inkml:trace>
  <inkml:trace contextRef="#ctx0" brushRef="#br0" timeOffset="52245.9258">10195 10433 20 0,'19'9'41'0,"-1"-3"-3"0,1 1-8 0,-1 0 0 16,-1-1-1-16,-3 3-6 0,-1-2 1 0,-2-1-2 16,-1 0-3-16,3 1-6 0,-3-1 1 0,-1-1-2 15,1 2 0-15,-1-2-4 0,1 1 0 0,-4-3-6 16,0 2-8-16,-1-3-7 0,-1 2-9 0,0 0-29 16,1 2-55-16,-2-4 24 0</inkml:trace>
  <inkml:trace contextRef="#ctx0" brushRef="#br0" timeOffset="54464.7318">11129 10469 28 0,'0'-4'45'16,"0"1"1"-16,0 3-8 0,-1-4 4 0,1 4 1 16,0-8-10-16,0 8 12 0,0-4-1 0,-3 1-9 15,3 3-3-15,-2-4-3 0,2 0-2 0,0 4-1 16,-7-6-2-16,6 4-10 0,-3-2 3 0,-1 2 20 16,0-1-25-16,1-1 8 0,-1 0-12 0,-1 4 0 15,-1-3 8-15,1-1-10 0,-4 0 6 0,0 0 2 16,-1 0-1-16,1 3-1 0,0-4-1 0,0 2 0 15,1 0 2-15,-2 1-11 0,0 0 3 0,0 1 1 16,-1-1-3-16,-1-2 7 0,2 3-4 0,-2-1-1 16,1 2 2-16,2 0 0 0,-5 0-4 15,7 0 4-15,-5 0-5 0,2 3-5 0,1 0 7 0,-1-2-7 16,0 2 3-16,1-1 0 0,-2 0 1 0,3 2-1 16,-1 3-1-16,-2-4-6 0,1 4 3 0,2-3 0 15,0 2 3-15,-5 2-1 0,5-3 3 0,-1 4 6 16,-3 1-11-16,-1 1 4 0,0-2 3 0,1 2-9 15,-3 2 6-15,3 1-1 0,-1-3 6 0,2 1-9 0,1 2 5 16,-1-6-8-16,2 5 10 0,1-4-2 16,-1 4-3-16,4-3 2 0,-2 1-3 0,0 1-1 15,2-3 9-15,-2 2-5 0,3-1 4 0,0 0-1 0,-3-1 0 16,3 0-3-16,1 2 4 0,1 1-6 0,0 1-1 16,-1-3 5-16,0 2-1 0,0 0 0 0,-1-2 3 15,4 1-2-15,1 0-1 0,-2 0-10 16,0-1 20-16,1 1-6 0,1 1-2 0,0-3-2 15,1 1 0-15,1-2 1 0,0 2-8 0,3-1 10 0,-1 3 5 16,-3-6-9-16,3 3 1 0,3-2-1 0,0 3 1 16,2-3-3-16,-4 1 5 0,4-1-3 15,0-1-4-15,1-1 12 0,-1 0 0 0,-1 1-2 16,2-2 1-16,2-1-1 0,-2-1-5 0,1 0 0 0,0-4 2 16,-1 2-2-16,3 0 0 0,-3-1 6 0,0-1-6 15,1-1 3-15,1 0-3 0,-3-1 3 16,2 0 7-16,-2 0-14 0,-1-2 8 0,2 2 13 15,-2 1-19-15,-3-1 5 0,4-2 1 0,0 0 6 16,-4 1-18-16,0 0 11 0,-1 0 11 0,0 2-1 0,0-4 3 16,-2 3-1-16,2 1-5 0,-1-4 4 0,-3 0-5 15,1 2-5-15,-1-1 5 0,1-2-5 0,-2 2 7 16,0-3 5-16,-2 2 0 0,0-3 2 16,-1 1-13-16,-4-5 9 0,0 6-1 0,3-1-3 0,-6 0-7 15,-2-1 1-15,-1-1 7 0,-2-1-8 0,-1 4 3 16,1-5-3-16,-3 4 1 0,1 1-4 0,-2 0 5 15,1 0-8-15,0 2-2 0,2-1 4 0,0 0-10 16,-1 2 2-16,4 2-2 0,1-1-2 0,3 1-18 16,2 1-21-16,2 1-17 0,1-1-34 0,5 2-53 15,-10 3-167-15,7 0 75 0</inkml:trace>
  <inkml:trace contextRef="#ctx0" brushRef="#br0" timeOffset="55028.6149">11221 10686 31 0,'-4'15'39'0,"-2"2"2"16,2-2-2-16,-1 1-1 0,1-1 1 0,1-4-8 16,-1 6-5-16,-1-2-6 0,2-4 5 0,-1 0-3 15,0 2-2-15,-1-1-5 0,0-2 0 0,1 4-3 16,3-3 2-16,-3-3-1 0,0 6 0 0,-1-4 0 16,1-2-11-16,3 0 8 0,-3-2-10 0,2 2-3 15,-1-2-8-15,2 0-17 0,-2-1-9 0,3-1-30 16,-1 1-72-16,1 1 32 0</inkml:trace>
  <inkml:trace contextRef="#ctx0" brushRef="#br0" timeOffset="55524.8987">11548 10771 23 0,'-5'4'44'0,"-5"3"-5"16,-1 0-4-16,-5 1-6 0,2 0 6 0,-4 2-11 15,4 0-2-15,-4 0 2 0,3-1-4 0,0-2-3 16,1 1 2-16,-3-3-4 0,4 2-1 0,-1 0 13 16,-1-3-4-16,2 4-5 0,-4-1-1 0,7-4 1 15,-2 2-6-15,3 0-9 0,-2-1 14 0,5-2-6 16,0 0 9-16,0 1-6 0,1-2-1 0,0 0-3 16,5-1-5-16,-6 1 1 0,2 3 6 0,4-4-10 15,-4 1 8-15,4-1-6 0,0 0-1 0,-6 3 0 16,6-3 0-16,0 0 2 0,0 0-2 0,0 0-2 15,-4 1 0-15,4-1-6 0,0 0 3 0,0 0-7 16,0 0 8-16,0 0-1 0,0 0 2 0,-3 3 6 16,3-3-9-16,0 0 1 0,3 7 7 0,-3-7-5 15,2 4-10-15,1 0 7 0,1 0 11 0,0 1 0 16,1 3-6-16,1-2-4 0,1 1 2 0,-1 1-3 16,4 0 6-16,0 2-7 0,-1-2-7 0,3 3-5 15,1-1-11-15,-2 2-7 0,4-1-13 0,-3 1-32 16,3-1-85-16,-6-3 37 0</inkml:trace>
  <inkml:trace contextRef="#ctx0" brushRef="#br0" timeOffset="55897.926">11715 10921 7 0,'-4'15'60'0,"1"-6"-4"0,-2 3-2 0,-3 2 1 0,0 2-6 15,0 2-13-15,0 0 6 0,-1 5 4 16,-2-1-4-16,0 4-2 0,0-3-10 0,2-1-3 16,0-3-2-16,4 4-3 0,-4 0 0 0,0 3-6 0,0-3 2 15,5-4-4-15,-6 6 3 0,2-3-5 0,3 5 2 16,-2-8 0-16,-1 5-12 0,4-8-1 0,-1 2-4 16,-1-2-12-16,0 0-5 0,5 1-1 15,-5-5-11-15,2 1-4 0,2-3-9 0,-1 0-47 0,0 1-99 16,1-4 44-16</inkml:trace>
  <inkml:trace contextRef="#ctx0" brushRef="#br0" timeOffset="56304.1108">11822 10963 2 0,'0'0'50'0,"10"2"4"16,-6 1-6-16,3 0-3 0,-5 0-7 0,6 0-8 15,-5 1 1-15,1 0-14 0,0 0 12 0,1 2-5 16,0 0-5-16,0 0 1 0,0 5 17 0,1 0 7 16,-4 1-9-16,1-3-3 0,-1 3 7 0,-2-1-13 15,2 0-8-15,-2-1 3 0,0-1-1 0,-2 1-5 16,-1-1-1-16,-1 2 0 0,-3-1 10 0,1 0-3 16,-3-1-12-16,0 0 0 0,0-2-4 0,-1 1-1 15,0 1 1-15,1-4 3 0,-4 3-13 0,5-3 2 16,-1-1-6-16,-1 1-12 0,1 0-8 0,0-4 0 15,1 1-11-15,2 0-12 0,-2-1-52 16,3 1-112-16,5-2 50 0</inkml:trace>
  <inkml:trace contextRef="#ctx0" brushRef="#br0" timeOffset="56893.607">12371 11039 4 0,'0'0'66'0,"0"0"-9"0,-15-3-9 0,15 3 0 15,-14-1-4-15,5 2-5 0,-1-1 3 0,0-1-6 16,-2 2-9-16,1-1-2 0,-1 1-3 0,-2-1 7 16,1 2-4-16,2 2-7 0,-2-1 4 0,-1-3-6 0,3 3 3 15,0-1-9-15,-1 4-2 0,1-5 1 16,6 1-3-16,1 0 0 0,-3 1-2 0,2-3-7 15,1 2 18-15,1 3-10 0,-1-1-3 0,2 1 2 16,0 0 0-16,2 3-2 0,0-1 1 0,0 0-4 16,3 3 2-16,1-1 0 0,0 3 0 0,0-5 6 15,1 5-8-15,2-3 7 0,-3 2-1 16,3-3 1-16,-4 3-6 0,5-4 5 0,-2 3 7 0,-1-2-2 16,2 0-5-16,-2 1 10 0,0 1-1 0,4-2-5 15,-4 2 5-15,-1-4-3 0,4 3-2 0,-3-1 5 0,0-1-5 16,1 3 1-16,-2-3-3 0,-1 1 3 15,3 0-4-15,-2-2 2 0,0 1 1 0,-2-2-4 16,2-2 7-16,-4 5-7 0,4-5-5 0,-3 0 11 16,1 0-9-16,-1 1 2 0,0 1-4 0,0-3 5 0,-1-2 4 15,3 3-7-15,-3-3 11 0,-1 7 6 0,1-7-10 16,-7 4-1-16,2-3 0 0,-1 1 9 0,-2 2-2 16,-1-3-25-16,-2 1 0 0,-1-1-24 0,-1 2-24 15,-4-2-25-15,1 1-53 0,-6-2-147 16,2-2 65-16</inkml:trace>
  <inkml:trace contextRef="#ctx0" brushRef="#br0" timeOffset="64261.8861">10205 10963 42 0,'19'18'36'0,"3"2"1"15,0 1-1-15,1 3-2 0,1-5 6 16,-1 6 1-16,3-2-12 0,2-1 16 0,0 1-4 16,4-3-1-16,-3-1-3 0,2 2-3 0,1-4 3 0,-1 2-12 15,1-1 3-15,0-2-2 0,2-1-1 0,0 0-3 16,1 2-3-16,-2-2-5 0,0 0-8 0,1-1 8 16,13 4-1-16,-10-5 3 0,0-2-5 15,12 5 3-15,1-3-5 0,-1-2-9 0,0 3 0 0,2-2 10 16,-1-2-3-16,-2 4 7 0,2-4-6 0,-11 2-3 15,-1-3 0-15,13 1 0 0,-14-1-3 0,-1-2 5 16,1 3-8-16,0 0 7 0,-1-1-3 16,1 1 2-16,0-4-5 0,14 4 6 0,-16-1-6 15,-1-4 1-15,1 1 0 0,1-1 7 0,0 0-1 0,0 1-11 16,0-3 8-16,0 0-2 0,-4 0 4 0,0-2 0 16,1-1-4-16,0-1 3 0,-2-2 2 0,0-2 1 15,-3-1 2-15,1-2 5 0,-1-1 5 0,0-2 6 16,-1-1-12-16,0-3 5 0,-5 2 3 0,2-6-11 15,0-1 7-15,-1 0-1 0,1-6 3 0,-2 3-1 16,1-1-2-16,0-3-4 0,-3 1-2 0,1-4 2 16,-2 4 0-16,2-6-2 0,-3 2-15 0,-4-2 20 15,0-2-8-15,-1-1-5 0,-3 2 2 0,-3-3 0 16,0 1 4-16,-3-12-9 0,-4 12 5 0,-2 1-6 16,-4-2-5-16,0-12 7 0,-4 12 13 0,-9-9-3 15,-1 2 3-15,2 11-16 0,-9-11 11 0,-2 5 5 16,-7 2-2-16,-1 0-3 0,-3-1 0 0,-1 5 2 15,-7-1-5-15,-2-1 2 0,-5 4-5 0,-1-5-1 16,-22-7 0-16,20 16-6 0,0 0 2 0,0-2 3 16,-2 4-4-16,0 1 5 0,0-1 11 0,-4 2-6 15,3-2-13-15,1 5-3 0,-4 0 6 0,-22-7 4 16,22 15-5-16,-1-6 3 0,5 4-1 0,-3 4-2 16,-2 1 1-16,-3-2-3 0,3 4 3 0,4 1 2 15,-4 2 4-15,1 5-11 0,3-1-1 0,1-1 7 16,1 1-2-16,2 5-1 0,1-2 2 0,5 6-2 15,14-3 10-15,-3 1-7 0,3 1-4 0,3 1-1 16,2 3 6-16,-1 1 0 0,2 0-2 0,-1 3-6 16,0 1 4-16,3 2-3 0,2 2 8 0,-1 4-11 15,2-1 11-15,-7 12 0 0,10-7-3 0,0-2-6 16,0 0 10-16,4 4 0 0,-2-1-3 0,-4 12 6 0,-2 0 0 16,3-2-9-16,6-8 0 0,-5 8 7 0,6-9-5 15,-1 1 15-15,4 0 3 0,0-2-18 16,1 1 5-16,-1-4-1 0,3 0 2 0,2 0-4 15,0-3 4-15,3-6-8 0,0 2-4 0,1 2 8 0,3-3 3 16,0-1-3-16,2 1-4 0,2-1 4 0,0 2-1 16,1-2 0-16,2-2-6 0,5 8-1 15,4-3 4-15,-4-5-6 0,8 4 1 0,0-2-9 16,8-2 0-16,-3 0-20 0,4-1-15 0,2 0 5 0,3-1 1 16,2-1-8-16,4-2-2 0,10 3-6 0,2-3-69 15,0-2-143-15,-12-2 64 0</inkml:trace>
  <inkml:trace contextRef="#ctx0" brushRef="#br0" timeOffset="75564.8782">12614 10436 13 0,'-25'-3'51'0,"-5"7"2"16,0 1-2-16,0 6 12 0,-3 0-19 0,-4 3 12 15,-8 11-9-15,-3 1 7 0,3 3 1 0,-1 3-18 16,1-1 8-16,6 6 2 0,3-1-16 0,11-7 9 16,3-3-4-16,2 6 6 0,5-5-4 0,5 0-8 15,1-1-5-15,5 2-2 0,4-3 6 0,4 0-5 16,5-6-10-16,4 4 6 0,3 1-3 0,6 0-3 15,4-5 2-15,0 1-1 0,6 1-8 0,4-6 5 16,10 4 6-16,-9-7-8 0,1-5-1 0,15 1 5 0,-13-4-9 16,-1-2 4-16,2-4-4 0,10-2 7 15,-9-2-9-15,8-1-1 0,-13-2 16 0,3 0-10 16,-4-3-2-16,-3-1 8 0,-2-2-16 0,-5 0 6 16,1-1 0-16,-14 4 2 0,2-2 9 0,-6 0 6 0,-1 1-7 15,-4-3-5-15,-3 0-1 0,-3-1 8 0,-5-1-9 16,-6-3 8-16,-6-1-14 0,-4 2-3 0,-5 4-7 15,0 0-9-15,-5 4-18 0,-3 6-12 16,-14 4-24-16,-1 8-24 0,-1 8-75 0,0 8-183 0,0 4 81 16</inkml:trace>
  <inkml:trace contextRef="#ctx0" brushRef="#br0" timeOffset="82150.0484">12439 9068 14 0,'-15'3'47'0,"3"0"-6"16,-5 1 7-16,0 1-6 0,-2 2-1 0,-5 4-5 15,-1 3-7-15,0 3 8 0,-2 1-3 0,1-3 1 16,3 6-5-16,3-1-8 0,-1 2 0 0,5 0-3 16,3-1 3-16,4-5-1 0,1 0-6 0,5 0 1 15,0 1-5-15,3 1-1 0,0-1-1 0,5 2-2 16,6 3 2-16,1 1 17 0,-1-5-23 0,7 1 1 15,1 0 2-15,2-2-4 0,2-2 2 0,3-1-4 16,2-4 5-16,2-1-6 0,4-4 10 0,0-3-3 16,2-4-5-16,14-8 4 0,-12 1-5 0,11-6-2 15,-1-5 1-15,-4075-2 1 0,8135 2 8 0,-4075 2-10 16,-2-3 16-16,-6 0-15 0,-3 0 1 0,-5 1-1 16,-8 3-5-16,-2-1-3 0,-6-1-6 0,-6 5 3 15,0-2-9-15,-9 0-17 0,-2 2-9 0,-10 0-46 16,-6 9-100-16,-2 2 45 0</inkml:trace>
  <inkml:trace contextRef="#ctx0" brushRef="#br0" timeOffset="86930.9577">18065 6611 15 0,'-5'-33'47'16,"-8"-14"11"-16,-5 2-11 0,-4 2-1 0,-2-1 0 16,-5 2-4-16,-6 0-6 0,-7 4-8 0,-4-2 3 15,-6 5 3-15,-3 3 0 0,-26-11 2 16,20 16-2-16,-26-4-12 0,23 13 15 0,-32-4-16 16,4 6-1-16,26 7-4 0,-25 0 20 0,28 2-3 0,-3 4 1 15,1 1 4-15,-3 4-6 0,-27 0-13 0,6 3 4 16,25 2-5-16,4 3-4 0,-1 2-2 15,2 5-18-15,4 6 14 0,4 2 7 0,4 2-4 0,7 2-5 16,12-4-6-16,1 3 3 0,-1 11-11 0,2 5-4 16,8-1 14-16,3 6-3 0,4 0 3 0,3 2-3 15,7 1-2-15,-1 0 3 0,9 5 7 0,2-1-1 16,10 24-7-16,8-1 6 0,-3-26 4 0,22 21-4 16,-9-25-1-16,23 22 4 0,12-10-7 0,7-7-1 15,8-6-3-15,5-8 5 0,5-5-2 0,4-6 2 16,-3-2-1-16,7-5-2 0,0-6-10 0,-2-4-5 15,0 2-17-15,-10-4-14 0,-32-1-25 0,-3 0-61 16,-21 2-142-16,-4 2 63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18:14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8397 12398 67 0,'-9'0'140'0,"4"0"-12"0,5 0-11 16,-9 0-12-16,5-2-9 0,4 2-1 0,-9-1-13 16,9 1 5-16,-5-2-5 0,5 2-7 0,0 0-3 0,0 0-6 15,-9 2-9-15,9-2-8 0,0 0-7 16,0 0-3-16,0 0-7 0,-4-2-5 0,4 2-5 15,0 0-10-15,0 0-4 0,0 0-13 0,0 0-4 0,0 0-10 16,0 0 4-16,0 0-14 0,0 0 2 16,0 0 2-16,0 0-12 0,0 0 2 0,0 0 5 0,0 0 1 15,0 0 4-15,-5 3 6 0,5-3-3 0,0 0 0 16,0 0 4-16,0 0 2 0,0 0-2 0,0 0 12 16,0 0-10-16,0 0 3 0,0 0-1 0,0 0 4 15,0 0-1-15,0 0 4 0,0 0-10 0,0 0 8 16,0 0-7-16,0 0 2 0,0 0 4 0,0 0 1 15,0 0-4-15,0 0 2 0,0 0 2 0,0 0-3 16,0 0 8-16,0 0-8 0,0 0 0 0,0 0 6 16,0 0 8-16,0 0 7 0,0 0 20 0,0 0-4 15,0 0-4-15,0 0 3 0,0 0 6 0,0 0 14 0,13-7-2 16,-13 7 7-16,0 0 16 0,5-2 26 0,-5 2 55 16,0 0-15-16,0 0 10 0,0 0-6 15,0 0-15-15,0 0-24 0,0 0-23 0,0 0-28 0,0 0-35 16,-4-6-44-16,-1 1-29 0,-3-4-45 0,1 0-4 15,-6-3-22-15,-6-8-23 0,-2 1-109 0,0-7-286 16,-2-5 127-16</inkml:trace>
  <inkml:trace contextRef="#ctx0" brushRef="#br0" timeOffset="5335.8187">6725 7936 2 0,'4'-1'57'16,"-4"1"-4"-16,0-6-11 0,0 6 1 0,0 0-4 16,5-4 0-16,-5 4-2 0,3-2-6 0,-3 2 4 15,2-1-11-15,-2 1 1 0,4-6-4 0,-1 4 6 16,3-2-7-16,-1 2 1 0,4-3 1 0,0 1-7 0,0 0 2 16,1-2 7-16,3-1-5 0,1 2-2 15,-1-2 0-15,1-2-4 0,-1 4 2 0,-2-2-1 16,1 3 6-16,2 0-9 0,-3-2 3 0,3 0-1 15,-1 0-6-15,4 1 0 0,-4 0 3 0,-2 0-2 16,3 3-3-16,-5-1 2 0,0-1-5 16,1 1 5-16,-1 2-2 0,-1-1-2 0,3-1 0 0,-3 2 1 15,4-2 0-15,-1 3-7 0,1-2 6 0,-1 1 3 16,2 0-6-16,-3 0-2 0,-2 2 4 0,2-1 1 16,-2 0-1-16,1 0-2 0,3 2 5 0,-7 0-6 0,3-1 3 15,-1 1-1-15,0-1-6 0,-2 1 8 0,0-1 0 16,0-1-4-16,3 2 1 0,-4-1 4 0,1 2-6 15,0-2 2-15,-5-1 0 0,5 3 1 16,-1 0 3-16,0-3-2 0,-4 0 6 0,5 5-9 0,0-4 0 16,-5-1 2-16,5 3-4 0,-2-1 0 0,-3-2 6 15,4 5-11-15,-3-5 7 0,-1 0 6 0,4 3-4 16,-4-3-1-16,4 2-4 0,-4-2 5 0,1 4 7 16,-1-4-13-16,0 0 4 0,3 2-4 0,-3-2 8 15,0 0-2-15,0 0-6 0,0 0 4 0,1 6 3 16,-1-6-3-16,0 0 1 0,1 3-5 0,-1-3-3 15,0 6 3-15,0-6 9 0,-2 7-11 0,-1-4 4 16,3 0 3-16,0 6 1 0,-1-5-3 0,-2 0-7 16,2 4-4-16,0-4-2 0,-3 1-9 0,1-1 1 15,3 2-5-15,-4-2-1 0,3 1 5 0,0-1-4 16,-2 0 1-16,-2-1-8 0,5 0-3 0,-4 0-2 16,4-3 7-16,-1 4-4 0,1-4 2 0,-1 4-2 15,1-4-20-15,-3 3-62 0,3-3 28 0</inkml:trace>
  <inkml:trace contextRef="#ctx0" brushRef="#br0" timeOffset="9171.7035">7185 7812 25 0,'8'-1'28'0,"-8"1"-8"0,6-1 3 16,-6 1-4-16,5-2 0 0,-5 2-6 0,7-2 6 0,-7 2-2 15,0 0 0-15,6 0-9 0,-6 0 4 0,8 0 1 16,-8 0-1-16,9-1 6 0,-9 1-11 0,4-2 5 16,-4 2-4-16,10 0-3 0,-5 0 8 15,-5 0-7-15,10-2-2 0,-10 2 0 0,8 0 3 0,-8 0 0 16,9 0 0-16,-3 0-5 0,-6 0 7 0,9 0-7 15,-2 0 1-15,-3 2 3 0,-4-2 0 0,9 3-8 16,-2-3 10-16,-2 4-4 0,2-3-2 0,-2 1 3 16,1 0-2-16,2 1 7 0,1 1 2 0,-3-1-3 15,1 1 3-15,0-1-4 0,-1 2-5 0,0-1 5 16,0-1-5-16,-2 1 3 0,6 1-1 16,-5-2 6-16,-1-1-11 0,1 1 0 0,-1 1 7 0,0 1-8 15,-1-3 6-15,4 1 5 0,-6 0-11 0,3-2 6 16,0 2-2-16,-3 1 0 0,-1-4-1 0,4 4 3 15,-4-4 1-15,4 2-5 0,0-1 5 0,-4-1 5 16,0 0-16-16,0 0 12 0,5 4-3 0,-5-4-1 16,0 0 1-16,0 0 5 0,0 0 0 0,0 0 2 15,0 0 0-15,1 2-6 0,-1-2-4 0,0 0 8 16,0 0 5-16,0 0-9 0,0 0-2 0,0 0 6 16,0 0 4-16,0 0-7 0,0 0-2 0,0 0-3 15,-14 4-3-15,14-4 10 0,-5 2-7 0,0-1 4 16,-2 2-11-16,1-2 5 0,1 2 0 0,0-2 1 0,1 0 1 15,4-1 1-15,-9 3 0 0,4-2-7 16,5-1 0-16,-8 3 2 0,8-3 2 0,-5 3 0 16,5-3 0-16,-5 2 1 0,5-2 2 0,0 0-10 15,-6 1 5-15,6-1 3 0,-7 0-1 0,7 0 1 0,0 0-4 16,0 0 5-16,0 0 7 0,0 0-13 0,-7-3 9 16,7 3-4-16,0 0 1 0,-3-3-2 15,3 3 6-15,0 0-3 0,-5-6 4 0,4 3-9 16,-1 0 4-16,0-2-2 0,1 0 1 0,-2 1 2 0,0-2 1 15,2 0-10-15,-3 0 11 0,3 2 2 0,0-2-6 16,0-1 3-16,1 2-5 0,-2 2-3 0,1-5 13 16,1 4-8-16,0-2-1 0,0 0-5 15,-1-1 6-15,2 3-4 0,-1-1 8 0,1 0-11 16,2 2 6-16,-2-2 3 0,0 1 0 0,3 0-7 0,-4-2 4 16,1 3 2-16,1-1-10 0,-1 1 10 0,2 1-1 15,-2-2 8-15,-1 4-7 0,4-5-4 0,-3 1 2 16,-1 4-2-16,4-4-3 0,-3 2 2 0,3 0 2 15,-1-2-3-15,0 1 2 0,-3 3-6 0,9-4 4 16,-4 0 5-16,1 2 2 0,-3 1-6 0,0-2 1 16,-3 3 0-16,11-3-3 0,-7 2 0 15,1 0 7-15,-1-2-1 0,-4 3-3 0,9-2-3 0,-5 1 6 16,-4 1-3-16,9-2-2 0,-9 2 6 0,5-1-3 16,-5 1 3-16,5-4-2 0,-5 4 1 0,0 0-1 15,0 0 0-15,0 0 1 0,5-2 7 0,-5 2-7 16,9-1-2-16,-9 1 1 0,4-2-1 0,-4 2 4 15,4-2-1-15,-4 2-6 0,0 0 2 0,9 0 2 16,-9 0-1-16,8 2-5 0,-8-2 4 0,7 0 0 16,-7 0 2-16,6 1 1 0,0 1 1 0,-3 1-4 15,3 0 1-15,-1-3-2 0,-5 0-3 0,7 3 6 16,-2-1 0-16,-5-2-2 0,7 4 4 0,-5-3-1 16,2 0-2-16,-1 2 0 0,-3-3-2 0,6 4 1 15,-3-2 2-15,-3-2 2 0,5 4-2 0,-5-1 0 16,1-1 2-16,-1-2 0 0,1 4-4 0,-1-4 2 15,4 6 1-15,-2-3-8 0,0 0 9 0,-2 1 1 16,1-1-3-16,1 1 3 0,-1-1-3 0,-1-3 6 16,3 5-5-16,-3-1 0 0,1 0-4 0,-1-1 7 15,0 3-4-15,0-2 3 0,1-1-5 0,-1 4 4 16,0-2-2-16,0-1-8 0,0 1 10 0,0 1-2 16,0 0-2-16,0-1 3 0,0 4-7 0,0-4 1 0,0 0 9 15,0 4-6-15,0-3 1 0,-1 0 2 16,0-1 2-16,-1 1-1 0,2-1-5 0,2 1 11 15,-2-1-5-15,0 0-6 0,-2-2 2 0,1 3 5 16,1-3-3-16,0-3 1 0,3 5 1 0,-3-5 1 16,0 5-2-16,0-5-7 0,0 0 5 0,-2 6-2 15,2-6 0-15,-1 2 1 0,1-2 1 0,0 0 4 16,-1 5 2-16,1-5-3 0,0 0-2 0,0 0 4 16,0 0-6-16,0 0 2 0,-3 3-8 0,3-3 12 15,0 0-1-15,0 0-4 0,0 0 8 0,-8 0-7 16,8 0 7-16,0 0-9 0,0 0 9 0,-10-2-10 15,10 2 8-15,-9-1-5 0,9 1 0 0,-6-1 2 16,6 1-4-16,-8-1 3 0,8 1-1 0,-8-3-1 16,8 3 7-16,-7-1-8 0,3 0 4 0,4 1 2 0,-6-2 1 15,6 2-3-15,-6-1 3 0,6 1 1 16,0 0 0-16,-6-3-1 0,6 3 4 0,-5-2-4 16,5 2 1-16,0 0-1 0,0 0-1 0,-1-4-4 15,1 4 5-15,0 0-4 0,0 0-2 0,0 0 10 0,0 0 0 16,0 0 3-16,-1-4-12 0,1 4 0 0,0 0 10 15,0 0-10-15,0 0 5 0,1-5-2 16,-1 5 4-16,0 0-8 0,9-1 1 0,-6-3-1 16,4 2 2-16,-2 1-2 0,2-1 1 0,0-2-1 0,1 1 2 15,1 2-5-15,2-1 5 0,-2-2-3 0,-1 2-11 16,1 0 19-16,2 0-3 0,-2 0-5 0,4 2 3 16,-3-2-5-16,-1 0 2 0,5 1-1 0,-5 1 1 15,-1 0-6-15,-2 1 4 0,3-1 9 0,0 0-7 16,-1 0-1-16,0 0 3 0,-1 0 0 0,5 0-5 15,-6 2 3-15,5-2 1 0,-4 1 5 0,-1 0-8 16,3-1-1-16,-1 1 3 0,-1 0 6 0,1 2-4 16,1-2 1-16,3 2-3 0,-3 0-3 0,2-1 5 15,1 1 2-15,-1 0-4 0,-1 0 4 0,3 1-4 16,-1 0 2-16,-1-1-4 0,1 3-1 0,-2-1 1 16,0 1 8-16,2 2-4 0,-2-3-3 0,0 4 2 15,0-2-1-15,-1 1 1 0,3-1 5 0,-3 0-9 16,-2 2 0-16,1-1 5 0,2 1-5 0,-3 0 7 15,-2-1-2-15,3 1-6 0,0 0 5 0,-3 0 3 16,3 1-2-16,-3-2 4 0,0 1-8 0,3 0 7 16,-4-1-1-16,1 3-10 0,-1-6 8 0,-3 1-1 15,4 2 3-15,-2-3-1 0,-2 0 1 0,3-1-2 16,-3 3-3-16,-1-4 2 0,1 1 0 0,-1 2-5 16,3-4 10-16,-3-2-4 0,0 5-6 0,0-1 6 15,0-4-3-15,-4 4 5 0,4 0-1 0,0-4 6 16,-5 2-5-16,5-2-2 0,-4 4 4 0,4-4 0 0,0 0-1 15,-5 1-2-15,5-1 4 0,0 0-7 16,-9 2 1-16,9-2-8 0,-9-2 4 0,9 2 2 16,-10-1-2-16,2-2-1 0,3 2 0 0,-1-1-1 15,-2-1 1-15,0-1-2 0,-1 0-2 0,3 2 3 0,-1-3-1 16,0 0-1-16,2 1 10 0,-3-1-7 0,0-2 1 16,4 2 1-16,0 1 3 0,0-1-6 15,0 0 2-15,3-1-4 0,-3 2-1 0,3-4 2 16,1 3-1-16,1-3-3 0,0-1 4 0,0 3 4 0,2-2-6 15,2 1 2-15,2-1 6 0,-3-1-5 0,5 3-2 16,1-1 4-16,-4 1 4 0,7 0-3 16,-4 2 5-16,0 0 0 0,3-2-5 0,-4 3 2 15,1 2 1-15,1-1-2 0,-1-1 2 0,0 1 2 0,0 0-3 16,1 2 4-16,-1-3 1 0,0 1-7 0,0 1 1 16,-1 1 1-16,-1 0 3 0,4 0-2 15,-1 0 1-15,0 1 0 0,-1 1-4 0,4 1 4 0,-4 0 3 16,3-1 1-16,-3 2 1 0,2 0 3 15,1 2-3-15,0-2-2 0,1 0 3 0,-2 3 0 0,1-1-3 16,-2 1 0-16,7 1-1 0,-3 0-1 0,1 1 7 16,-1-1-9-16,-1 0 5 0,1 1 4 0,0-1 8 15,-4 0-16-15,5 3 9 0,-2 0-4 0,0 0 3 16,-3-1 2-16,3 0-5 0,-4 3 4 0,5-1-1 16,-6-2 5-16,2 3-6 0,0 0 4 0,-1 0-9 15,1 0-1-15,-1 1 5 0,-2-3 2 0,-1-1 2 16,1 3-9-16,-3-3-7 0,4 5 17 0,-3-5-5 15,-1 2-3-15,0-1 0 0,-1 2-4 0,1-1 5 16,-2-3-3-16,2 1 3 0,-3-1-2 0,0-1-1 16,-1-4 0-16,0 2 1 0,0 0 10 0,0-1-7 15,-1-2 2-15,1 1-9 0,-1 0 4 0,-2 1 4 16,1-3-3-16,-2 1-2 0,0 0 11 0,-1 0-9 16,-3-1 2-16,-2 1 0 0,0 1-9 0,0-1 0 15,-3 1 4-15,0-3 5 0,4 2-5 0,0-2 4 16,-1 0-4-16,2 0-2 0,-3 1-1 0,-1-1 5 15,3-1-9-15,-3 0 3 0,1 0 1 0,1 0-5 16,1-1 3-16,1-1-4 0,2 1-1 0,-2-4-1 16,0 4-5-16,-1-3 6 0,2 1-4 0,-1 1-1 15,3-4 0-15,-1 2 0 0,2-4-9 0,-1-1 1 16,2 0 1-16,0 0 2 0,0 0 3 0,2 0 1 16,1 1 0-16,1 1 3 0,0-2 2 0,3-3 3 15,0 5-1-15,0-4 2 0,1 2 5 0,4 1-3 16,-3 0-1-16,1-1 5 0,-2 1-1 0,3 3 2 15,2-1-1-15,-3-1 2 0,1 2-3 0,1-2-1 16,4 1-1-16,-3 2-1 0,1-1 5 0,2 0 2 0,0 1 2 16,-2 0-7-16,2 0 4 0,0 0-1 15,0 2 2-15,-3-2 4 0,3 3-4 0,-2 0 3 16,3-1 0-16,-2 2 5 0,0 0-7 0,1 0 8 16,-1 2 0-16,3 0-5 0,-2 1 8 0,1 0-1 0,-1 1-2 15,-3-2-7-15,5 1 2 0,-3 0 1 16,1 4 3-16,-4-3-2 0,1 3-1 0,0-1-3 15,2 1 5-15,-2-1 2 0,-1 2-8 0,-2-2-9 16,1 3 18-16,-1-2-1 0,3 3-6 0,-3-4-2 0,0 2 10 16,-1 0-4-16,-1 0-3 0,4-1 4 15,-4 2-11-15,3 0 8 0,-4 0 0 0,2-1-2 0,-1 4 1 16,0-1 5-16,3 3-8 0,-4-3 3 0,0 2-6 16,1-1-2-16,0-1 9 0,-1 1-4 15,-3 1-2-15,3-3-2 0,0 3 7 0,-3 0-6 0,-1-2-5 16,4 1 7-16,-4-2 0 0,1 2 2 0,2-1 1 15,-2-2-2-15,-1-1 2 0,0-1-3 0,0 0 3 16,0-2 2-16,0-1-3 0,0 3 4 16,0-3-5-16,0 0 6 0,0-4-7 0,-1 7 2 0,-2-5 1 15,2 2-2-15,1-1 3 0,-4 0 2 0,4-3-6 16,-5 5 0-16,2-2 2 0,1 0-1 0,-2-1-9 16,-1 1 6-16,3 0 3 0,2-3-3 15,-7 3-7-15,3 0 10 0,0-2-5 16,4-1 2-16,-5 1-11 0,0 1 14 0,5-2-9 0,0 0-2 0,-14-2 2 15,9 4-4-15,5-2 3 0,-8-4-6 0,3 1 4 16,-1 3-8-16,2-5 3 0,-1 4 8 0,5 1-4 16,-7-4 0-16,5 1 5 0,-2 1-3 0,4 2 2 15,-6-5-2-15,6 5-5 0,-5-5 7 0,3 2 1 16,0 0 4-16,2 3-5 0,-4-5 5 0,4 5-10 16,-1-6 7-16,1 2-4 0,0 4 1 0,0-5 5 15,0 0-7-15,1 1-3 0,1 1-5 0,1-3 6 16,1 0 1-16,0 0 4 0,2 1-4 0,-2-1 3 15,1 2-3-15,-1-2 1 0,1 1 2 0,0-1 4 16,0 2 0-16,0 1-2 0,-1-2 2 0,1 1 0 16,-1 1 3-16,-1-1-3 0,1 2-2 0,-1-1 4 15,4-1-3-15,-1 2 4 0,-1 0-3 0,0 2-1 16,-5 0 2-16,14-1 0 0,-6-1-2 0,1 2 5 16,-1 0 0-16,3-3 2 0,-2 3 5 0,0 0-2 15,4 0-3-15,-3 0-1 0,-2 0 2 0,3 0 0 16,-4 1 1-16,0-1 2 0,1 4 2 0,2-3 1 15,-3 2-1-15,-1-2 0 0,2 3 0 0,-1 0 6 16,2 1-5-16,-5-1 1 0,1 1 2 0,3 1-1 16,-2 1 8-16,-1 2 3 0,0-1-4 0,2-1-7 15,-2 2-9-15,4-1 9 0,-4 0-6 0,0 1 0 0,-1-2 6 16,1 2-5-16,0-1 6 0,0 1-2 0,-2 0-6 16,2 0 2-16,-4-3-5 0,3 3 7 15,0 0-14-15,-1 0 11 0,-1-2 4 0,3 3-5 16,0-1 2-16,-2 1-5 0,1-3 13 0,-2 3-10 0,1-2 1 15,-1 3-4-15,0 0 4 0,-1-3 4 0,3 1 5 16,-2 0-7-16,-3 0-1 0,2-1 1 0,-1-1-5 16,3 0-3-16,-2 2 2 0,-1 0 5 0,0-1-8 15,0-1 7-15,0 1-2 0,0 0-4 16,0-3 4-16,3 5 5 0,-3-5-12 0,-3 2 6 0,3 0 2 16,0-1-2-16,0 0 3 0,-1 2-9 0,1-5 0 15,-3 2-1-15,3 1 1 0,0-2 7 16,0-4-4-16,0 6-3 0,0-3 6 0,0-3 1 0,-2 4 1 15,2-4-9-15,-4 5 9 0,0-3-3 0,0-1 3 16,4-1-6-16,-10 4 2 0,3-3 2 0,7-1 2 16,-11 0-18-16,11 0 7 0,-9-1-22 0,0-1-3 15,4 0-11-15,0 0-12 0,-3-1-44 16,-1-2-107-16,-1 1 48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22T14:18:36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6356 47 0,'-4'1'62'16,"4"-1"-5"-16,-2 3-5 0,2-3-9 0,0 0 8 16,0 0-9-16,0 0 1 0,-3 3-5 0,3-3 5 15,0 0-8-15,0 0-3 0,0 0 0 0,0 0-1 16,0 0 3-16,0 0-4 0,0 0-1 16,0 0 0-16,0 0-6 0,0 0 1 0,-4 4-4 0,4-4 2 15,0 0-2-15,0 0-1 0,0 0 0 0,3 7 27 16,-3-2-4-16,0 5 6 0,0 1-2 0,0 2-14 15,0 3 1-15,-1 3-1 0,-1 8-3 0,1 1-9 16,-4 1 4-16,0 3-6 0,0-1 4 0,-2-1-5 16,0 2-6-16,-2 1-6 0,4-1-8 0,0 2-13 15,2 0-6-15,0-5-20 0,3 0-17 0,0 0-8 16,2-3-13-16,2-7-90 0,-3 1-182 0,1-8 81 16</inkml:trace>
  <inkml:trace contextRef="#ctx0" brushRef="#br0" timeOffset="457.3329">4821 6524 14 0,'0'17'51'16,"0"-2"-1"-16,5-1-8 0,-5-3-5 15,5 0-1-15,-1-1 3 0,0-1-13 0,1-2-1 16,-1-1 1-16,5-3-1 0,-3 2-9 0,1-4 1 16,4 1 3-16,3-5-3 0,3-2-1 0,2-4 0 0,1 0-6 15,4-3-7-15,-2-3 0 0,3 0-4 16,-4-2 8-16,0-1-18 0,2-2 2 0,-4 1 4 0,-5 7-1 15,-3-2 4-15,0 4 13 0,-5 0-2 16,-1 3 10-16,1 1-1 0,-3 3-12 0,1-1 15 0,-1 1-7 16,-1 0 2-16,-2 3-15 0,1-4 13 0,-1 4-1 15,0 0-8-15,0 0 3 0,0 0 0 0,0 0 6 16,-3 14-9-16,-1 2 13 0,-5 4 1 0,1 4 3 16,-3 3-5-16,-2 1-5 0,4 0 0 15,0 0-2-15,0-2 2 0,4 0 2 0,1-7-13 0,0 0 5 16,2-4-8-16,-1 2-4 0,2-3-4 0,2-2-14 15,-1 1 21-15,4-2-27 0,0-2-10 0,-3 0 3 16,7-2-11-16,-2-3 1 0,1 4-43 0,-1-5-98 16,0-2 43-16</inkml:trace>
  <inkml:trace contextRef="#ctx0" brushRef="#br0" timeOffset="707.0317">5451 6579 31 0,'-14'16'77'15,"-5"5"-22"-15,1 0 17 0,1 2-17 0,1-1-6 16,-2 1 1-16,0 0-23 0,5-1 0 0,2-5-16 15,2-3-5-15,1 0-19 0,3-4-6 0,1-1-7 16,3-1-9-16,-2-1-27 0,3-1-66 0,3-3 30 16</inkml:trace>
  <inkml:trace contextRef="#ctx0" brushRef="#br0" timeOffset="913.7436">5547 6527 69 0,'-4'19'105'15,"0"-1"-9"-15,-1 1-7 0,0-2-18 0,3 4-1 16,-2 4-11-16,-3 3 4 0,5 0-7 0,-1 1-11 0,-1-4-14 16,3 2-14-16,-2 0-19 0,2-1-12 15,-4-1-5-15,5-4-18 0,0-4-15 0,-1 0-57 16,-2-5-116-16,2-2 52 0</inkml:trace>
  <inkml:trace contextRef="#ctx0" brushRef="#br0" timeOffset="1095.1707">5350 6593 30 0,'14'3'60'16,"4"0"-20"-16,3 0 0 0,0 1-15 0,6 5-14 16,1-2-15-16,-1 2-13 0,0-2-15 0,0 1-32 0,-8 0 14 15</inkml:trace>
  <inkml:trace contextRef="#ctx0" brushRef="#br0" timeOffset="1352.9565">5833 6602 67 0,'-18'0'111'0,"-1"0"-16"0,0 0 11 0,1 3-9 16,-2 1-8-16,3 1-10 0,-2 0-5 0,1 4-13 16,0-2-7-16,5 2-9 0,3-3-6 0,1 1 2 15,1 4-5-15,1 3 5 0,2 3-4 0,2-1-11 16,3 1-5-16,4 8 6 0,0-5-5 0,7 3-10 15,1-1 18-15,3 0-11 0,3-1-12 0,1-3-9 16,-5-5-10-16,4-3 11 0,0 2-17 0,1-2-23 16,-2 0-12-16,-2 1-14 0,0-1-16 0,-3 1-78 15,-3 2-172-15,-5-1 77 0</inkml:trace>
  <inkml:trace contextRef="#ctx0" brushRef="#br0" timeOffset="3073.7934">6776 7167 29 0,'-4'-8'94'0,"1"-1"-12"16,0 0 2-16,-4 0-13 0,4 1-5 0,-7-2-3 16,3 2-4-16,-3-2-7 0,2 1-13 0,-3-4 5 15,1 8 0-15,-2-3-11 0,-1-1 2 0,1 5-4 16,-1-2-7-16,-1 4 4 0,0-1-13 0,1 1 4 15,0 4-6-15,0-1 1 0,-4 9 4 0,1-1-4 16,-2 5 5-16,-1 4 3 0,0 3-17 0,2 0 0 16,2 5 6-16,1 3-6 0,4-1 7 0,2 2-12 15,0 1 5-15,6 0-2 0,1 1 2 0,2 0 6 16,3-3-3-16,2-1-15 0,0-2 11 0,3-3-5 16,0-6 2-16,3 0 1 0,-1-3-2 0,3 0 4 15,-2-2-1-15,4-4-5 0,1-2 4 0,2 0-3 16,2-4 9-16,7-4-3 0,0-3-2 0,4-5 7 15,1-3-3-15,2-4 13 0,0 2-12 0,-4 0 1 16,1-3 9-16,-1 0-5 0,-7 0 6 0,-1-1-1 16,-3-3-10-16,-3 0 1 0,-2 1 9 0,-7 4-4 15,-1-1 7-15,-4-2-4 0,1 1-9 0,-9-6 4 0,1 6 0 16,-1 0-7-16,-3 2 7 0,-6-7-4 16,2 8-3-16,-1 0 9 0,-6-3-12 0,2 5 4 15,0 5 3-15,-3-3-6 0,3 5 1 0,-2 0 0 16,0 2 0-16,2 5-18 0,-2 0-10 0,5 4-13 15,-2 1-23-15,3 1-15 0,-2 4-17 0,3 3-13 16,-1 4-65-16,-2 4-182 0,7-4 81 0</inkml:trace>
  <inkml:trace contextRef="#ctx0" brushRef="#br0" timeOffset="3776.9527">4677 8153 33 0,'-8'5'68'0,"6"2"4"0,-5 3-11 0,2 1 4 16,-3 6-11-16,3-4-2 0,-1 3-6 0,2-1-4 15,1 1 6-15,2 0-14 0,2-3-5 0,2 4-6 16,2-7 7-16,0 3-5 0,4 2 11 0,0-7-6 16,0 0 19-16,4 0-5 0,0-5-12 0,3 1-10 15,-3-1 9-15,5-3-9 0,0-4 11 0,9-5-5 16,2-5 1-16,3-5-3 0,10-7-7 0,-11 4-2 16,-1-1-2-16,9-6 1 0,-14 4-2 0,-3 1-3 15,-3 1 7-15,-6 1-12 0,-3 3 1 0,-2-4 6 16,-4 3-3-16,-3 1-1 0,-1 1-1 0,-4 2 1 15,-1 0 8-15,-4 3-6 0,-1-1 6 0,-6 5 0 16,0 2 0-16,-1 1 8 0,-2 3 11 0,-1 3 5 16,-1 3-7-16,-7 1-3 0,0 5-4 0,1 3-4 15,-1-1-5-15,3 2 0 0,1 5 0 0,3 0-2 16,3 1-20-16,5-3-9 0,3 0-21 0,-2 7-5 16,10-5-33-16,2 2-8 0,2-1-22 0,6 3-8 15,7 2-82-15,-4-8-207 0,4-3 92 0</inkml:trace>
  <inkml:trace contextRef="#ctx0" brushRef="#br0" timeOffset="51412.3528">12866 15098 16 0,'0'0'30'0,"0"0"0"0,0 0-5 16,-7-1-1-16,7 1-1 0,0 0 3 0,0 0 4 0,0 0-3 15,0 0 5-15,0 0-4 0,0 0 2 0,0 0-11 16,0 0 5-16,0 0-6 0,0 0-1 16,0 0 1-16,0 0-2 0,0 0-9 0,0 0 3 15,0 0-1-15,0 0-2 0,0 0 2 0,0 0-7 16,0 0 6-16,0 0 6 0,0 0 20 0,13 10-7 15,-9-6-7-15,4-2 1 0,0 3-3 0,-1 0 1 0,2 1-5 16,2 0 4-16,0 0-3 0,0 1 1 16,5 2 2-16,0 0 8 0,2-2-1 15,0 1 3-15,0 3 20 0,0-5-29 0,10 7-7 0,-1-3 5 16,4-2 2-16,-2 3 0 0,2-1-5 0,1-2-4 16,0 3-1-16,1-1 7 0,0-3-3 0,5 3-9 15,2-1 6-15,10 4-2 0,-14-4 2 0,12 5-1 0,-8-6 3 16,11 5-1-16,0-2 0 0,1-1-4 15,1-2-2-15,2 0-2 0,0-4 7 0,-2-3-4 16,1 2-3-16,4-1-3 0,-3-2 0 0,-2 0 3 16,0 0-1-16,6-5 5 0,-3 2 5 0,-3 1 0 15,1-1-5-15,-14 3 12 0,-2-6-13 0,0 2-4 16,1 3 14-16,-5 0-3 0,2-3 7 0,-3 3-6 16,0-2 6-16,-1 2 2 0,0-1 0 0,0 1 1 15,-1-3 5-15,-3 1-9 0,-1 0-2 0,-4 3 4 16,-3-2-5-16,1-2-6 0,-1 2 1 0,2-3 0 15,1 3-4-15,-4 0-5 0,-1 0 13 0,4 0-8 16,-1 0 3-16,6-5-1 0,-9 4-6 0,10-1 5 0,-9 1-1 16,3-3 2-16,-3 3 2 0,2-3-7 15,-2 1-2-15,-1-3 1 0,0 3 3 0,-3-4-3 16,3 2 0-16,-8 1-1 0,2 0 2 0,-1 2-1 16,-2-3 4-16,0 2 0 0,-3 1-5 0,2-1 7 15,-3 2-5-15,-1-4 1 0,5 2 2 0,-3-5 5 16,6-6-9-16,-2 4 0 0,0-7-2 0,3-5 1 15,4 2 3-15,-6-3 5 0,0 0-8 0,0-2 4 16,-2 1-1-16,1 1-3 0,-2 0 4 0,-1-3-5 16,1 0 1-16,-3-2 2 0,2-1 0 0,0-1 3 15,-3 0-5-15,0-1 3 0,0 0-4 0,-2 0 5 16,2 2 2-16,-2 2-3 0,-4 3-6 0,2 0 8 0,-2 7-4 16,-1 0 2-16,-1-1-1 0,0 0-2 15,-1 1-3-15,0 0 2 0,-1 1-3 0,2-1 0 16,-2 0-2-16,-5-5 2 0,1 1-1 0,1 0-4 15,2 5 3-15,-7-5 0 0,1-1 5 0,-1-1-5 16,-2 3-2-16,1-3-8 0,-2 4 13 0,2-2-4 0,-3 1 0 16,-2-1-3-16,-1 2-4 0,-1-1 1 15,-4-1 0-15,1 2 4 0,0-1-1 0,3-1 8 16,-5 3-14-16,2-2 6 0,-1 2 0 0,-1-5-1 16,2 5 3-16,0 1-3 0,-3 2 3 0,0 1 0 15,0-4-6-15,-1 3 5 0,-1-1-6 0,1 5 7 16,-3-4-5-16,-4-1 1 0,-7-3 5 0,-2-2-2 15,8 9-6-15,-12-5-1 0,2 1 2 0,9 3 5 16,-11-1-1-16,-2 0-9 0,0 1 6 0,-3 1-1 16,1 4-4-16,-5 2 6 0,-1 2-3 0,-3 2-6 15,-1 3 7-15,1 1-5 0,-4 3 3 0,6 0 6 16,-2 2-5-16,0 1 2 0,2 2 4 0,1 0-8 0,3 1 5 16,0 4 4-16,20-7-8 0,-1 2 14 15,-3 1-7-15,-8 4-3 0,13-1 0 0,1 0 0 16,-11 10 2-16,8-7-4 0,-10 7 4 0,2 5-6 15,-1 1 8-15,4 4 1 0,1 1-4 0,1 1 3 16,5 2 1-16,0 1 5 0,12-8-8 0,4-1 2 16,-2 2 11-16,1 1-15 0,4-2 1 0,0 1 4 15,2 2 0-15,3-1 6 0,0-1-3 0,1 3-3 0,4-1 1 16,-1-3-4-16,3 2 2 0,3-1 6 16,-3 1-3-16,8-1-3 0,0-1 7 0,-1-2-7 15,3 1 4-15,3 2 6 0,2 1-8 0,2-3 3 16,5 3-7-16,0-6-1 0,2 6 6 0,2-2 2 15,1 2 0-15,8 5-5 0,-1 3 17 0,2 1-11 0,-8-12 0 16,10 10-5-16,-4-2 6 0,-5-8-9 16,7 8-5-16,-8-9 5 0,8 9 12 0,-8-7-7 15,3-4 1-15,5 11 5 0,-9-9-7 0,4-1 4 16,0 0-4-16,10 3 1 0,-5-6 0 0,-3-1-12 16,4-2-5-16,12 4-7 0,-1-1-6 0,-7-9-1 15,10 3-14-15,-10-9-7 0,5-1-11 0,8 1-44 16,-10-5-117-16,11-3 53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7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74750"/>
            <a:ext cx="42291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4213" y="4522788"/>
            <a:ext cx="5476875" cy="36988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3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A665D6-28DF-4B39-81BC-7BA6E7CC2DDF}" type="slidenum">
              <a:rPr lang="en-US" altLang="en-US" sz="1300">
                <a:latin typeface="Times New Roman" panose="02020603050405020304" pitchFamily="18" charset="0"/>
              </a:rPr>
              <a:pPr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338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002AF6-7495-4E79-B8E6-42DF726D115E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0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74750"/>
            <a:ext cx="42291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4213" y="4522788"/>
            <a:ext cx="5476875" cy="36988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6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AC6634-AA51-44CB-9A12-FA22CFC8F42C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39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5ED94CD-2176-468E-8D36-6653EE102769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668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6033ACC0-7696-485A-8904-0422FDFA8929}" type="slidenum">
              <a:rPr lang="en-US" altLang="en-US" sz="1300">
                <a:latin typeface="Times New Roman" panose="02020603050405020304" pitchFamily="18" charset="0"/>
              </a:rPr>
              <a:pPr algn="r"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08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C91DD08-DE6F-4746-9093-E6E0EBDCF34A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1880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79355B-9171-4993-9AEA-A88B180898D7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184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8F83BF-2C2F-45C9-AD81-8BD35B1E35DA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514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FE81645-1178-4150-A20B-BC799CF28B66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40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907EC5-90A6-4393-9BB6-E9DC6E762C3B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14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D1054B-53EB-410E-93A8-9609D2D52105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83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A40473-6C12-4CCB-9655-91AECD96AE08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648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217297-DF30-49E0-82D7-2AD2DD006956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9226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CCE34D-1110-4158-9A96-F2D249715B24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0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982CC7-A992-47ED-A299-F750327CBA3E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606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2B4A94-0DCB-4C7D-952F-F295E47EAE66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520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6CC7F4-AB72-4A82-9A4D-E94324F3F4FA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786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D0EB50-8C6E-4F96-9D9C-B65865FEFBFB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513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CCE2B5B-2654-4759-8EA6-D79F810A05C6}" type="slidenum">
              <a:rPr lang="en-US" altLang="en-US" sz="1300">
                <a:latin typeface="Times New Roman" panose="02020603050405020304" pitchFamily="18" charset="0"/>
              </a:rPr>
              <a:pPr algn="r"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5154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53BC6B-E961-43C3-A691-329F9F77D2B0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15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47F7834-1677-45E1-8ABA-C2D1634F4955}" type="slidenum">
              <a:rPr lang="en-US" altLang="en-US" sz="1300">
                <a:latin typeface="Times New Roman" panose="02020603050405020304" pitchFamily="18" charset="0"/>
              </a:rPr>
              <a:pPr algn="r"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9183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662100-062B-4934-8957-F16D7AE1D1DD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8512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C76E2F7-6D61-4062-9787-D7A4516EAFC7}" type="slidenum">
              <a:rPr lang="en-US" altLang="en-US" sz="1300">
                <a:latin typeface="Times New Roman" panose="02020603050405020304" pitchFamily="18" charset="0"/>
              </a:rPr>
              <a:pPr algn="r"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8970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39D6CF4-430B-4654-A9E9-04D23D485908}" type="slidenum">
              <a:rPr lang="en-US" altLang="en-US" sz="1300">
                <a:latin typeface="Times New Roman" panose="02020603050405020304" pitchFamily="18" charset="0"/>
              </a:rPr>
              <a:pPr algn="r"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8733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D3E0B39-E179-463D-91FA-2FA4CD6F5C30}" type="slidenum">
              <a:rPr lang="en-US" altLang="en-US" sz="1300">
                <a:latin typeface="Times New Roman" panose="02020603050405020304" pitchFamily="18" charset="0"/>
              </a:rPr>
              <a:pPr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236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0B04175-6512-4DDB-8903-05E46FF759EF}" type="slidenum">
              <a:rPr lang="en-US" altLang="en-US" sz="1300">
                <a:latin typeface="Times New Roman" panose="02020603050405020304" pitchFamily="18" charset="0"/>
              </a:rPr>
              <a:pPr/>
              <a:t>41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071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E3BA52-2B4A-45A6-B266-6D9C74F00FF7}" type="slidenum">
              <a:rPr lang="en-US" altLang="en-US" sz="1300">
                <a:latin typeface="Times New Roman" panose="02020603050405020304" pitchFamily="18" charset="0"/>
              </a:rPr>
              <a:pPr/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6557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A914E7-9AAF-44D4-BFBB-E8670BB595C8}" type="slidenum">
              <a:rPr lang="en-US" altLang="en-US" sz="1300">
                <a:latin typeface="Times New Roman" panose="02020603050405020304" pitchFamily="18" charset="0"/>
              </a:rPr>
              <a:pPr/>
              <a:t>43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1866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B27C08-A20B-4D06-A677-DECE51D92FA7}" type="slidenum">
              <a:rPr lang="en-US" altLang="en-US" sz="1300">
                <a:latin typeface="Times New Roman" panose="02020603050405020304" pitchFamily="18" charset="0"/>
              </a:rPr>
              <a:pPr/>
              <a:t>44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125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633F1B-87D2-4650-BB0E-2599FEC68B99}" type="slidenum">
              <a:rPr lang="en-US" altLang="en-US" sz="1300">
                <a:latin typeface="Times New Roman" panose="02020603050405020304" pitchFamily="18" charset="0"/>
              </a:rPr>
              <a:pPr/>
              <a:t>45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9259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39D6CF4-430B-4654-A9E9-04D23D485908}" type="slidenum">
              <a:rPr lang="en-US" altLang="en-US" sz="1300">
                <a:latin typeface="Times New Roman" panose="02020603050405020304" pitchFamily="18" charset="0"/>
              </a:rPr>
              <a:pPr algn="r"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824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5B2B69E-077B-4D24-B44D-51DD86FEBEBB}" type="slidenum">
              <a:rPr lang="en-US" altLang="en-US" sz="1300">
                <a:latin typeface="Times New Roman" panose="02020603050405020304" pitchFamily="18" charset="0"/>
              </a:rPr>
              <a:pPr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32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5C57DFD-99A0-4E86-9C8C-AA8E279A95DC}" type="slidenum">
              <a:rPr lang="en-US" altLang="en-US" sz="130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1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3D266-02E8-4B14-ABE5-221546E2689A}" type="slidenum">
              <a:rPr lang="en-US" altLang="en-US" sz="130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99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BB11BB6-2548-42D5-8370-5B763B95CA19}" type="slidenum">
              <a:rPr lang="en-US" altLang="en-US" sz="130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39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D606CB-73FF-408A-83D5-1D2AAC71D4D7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127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5544B2F-76B2-41A2-B15A-C3ED98D17C11}" type="slidenum">
              <a:rPr lang="en-US" altLang="en-US" sz="1300">
                <a:latin typeface="Times New Roman" panose="02020603050405020304" pitchFamily="18" charset="0"/>
              </a:rPr>
              <a:pPr algn="r"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42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87458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369303" y="6225769"/>
            <a:ext cx="1299316" cy="49570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C12F1-F929-47C4-99C5-294E170E603D}" type="datetime1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9DE46-C06E-47BD-980F-552B2EAF61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43" y="3105720"/>
            <a:ext cx="338513" cy="3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1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endCxn id="6" idx="1"/>
          </p:cNvCxnSpPr>
          <p:nvPr/>
        </p:nvCxnSpPr>
        <p:spPr>
          <a:xfrm flipV="1">
            <a:off x="1331913" y="1303338"/>
            <a:ext cx="3095625" cy="12700"/>
          </a:xfrm>
          <a:prstGeom prst="line">
            <a:avLst/>
          </a:prstGeom>
          <a:ln w="38100" cap="rnd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196975"/>
            <a:ext cx="220662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>
            <a:stCxn id="6" idx="3"/>
          </p:cNvCxnSpPr>
          <p:nvPr/>
        </p:nvCxnSpPr>
        <p:spPr>
          <a:xfrm flipV="1">
            <a:off x="4648200" y="1293813"/>
            <a:ext cx="3092450" cy="9525"/>
          </a:xfrm>
          <a:prstGeom prst="line">
            <a:avLst/>
          </a:prstGeom>
          <a:ln w="38100" cap="rnd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8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04672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6C3C1C-DE73-43D5-8E96-E1187AB0215B}" type="datetime1">
              <a:rPr lang="en-US" smtClean="0"/>
              <a:t>7/22/2021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1E16D-0EAD-4D3D-AC22-65013F654E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86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BF2D5C-97F2-4D00-A995-5139BE5CF4D1}" type="datetime1">
              <a:rPr lang="en-US" altLang="en-US" smtClean="0"/>
              <a:t>7/22/2021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1-</a:t>
            </a:r>
            <a:fld id="{85AA1120-61A0-476A-96B1-3962296AA8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98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DC26F6-AF46-4E2B-9C10-9134E9038149}" type="datetime1">
              <a:rPr lang="en-US" altLang="en-US" smtClean="0"/>
              <a:t>7/22/2021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</a:t>
            </a:r>
            <a:fld id="{8DE57BA4-E49A-43FA-B924-EEDBB54BB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67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x-none" dirty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x-none" dirty="0"/>
              <a:t>Haga clic para modificar el estilo de texto del patrón</a:t>
            </a:r>
          </a:p>
          <a:p>
            <a:pPr lvl="1"/>
            <a:r>
              <a:rPr lang="es-ES" altLang="x-none" dirty="0"/>
              <a:t>Segundo nivel</a:t>
            </a:r>
          </a:p>
          <a:p>
            <a:pPr lvl="2"/>
            <a:r>
              <a:rPr lang="es-ES" altLang="x-none" dirty="0"/>
              <a:t>Tercer nivel</a:t>
            </a:r>
          </a:p>
          <a:p>
            <a:pPr lvl="3"/>
            <a:r>
              <a:rPr lang="es-ES" altLang="x-none" dirty="0"/>
              <a:t>Cuarto nivel</a:t>
            </a:r>
          </a:p>
          <a:p>
            <a:pPr lvl="4"/>
            <a:r>
              <a:rPr lang="es-ES" altLang="x-none" dirty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6314" y="6245225"/>
            <a:ext cx="141448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1765D260-FCFC-40D4-8C93-C9300808D400}" type="datetime1">
              <a:rPr lang="en-US" smtClean="0"/>
              <a:t>7/22/2021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CFF8CE9-CF61-40DE-9DA2-831B5EF98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1" y="5626100"/>
            <a:ext cx="1057275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77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48.emf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customXml" Target="../ink/ink6.xml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8.xml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50.png"/><Relationship Id="rId14" Type="http://schemas.openxmlformats.org/officeDocument/2006/relationships/image" Target="../media/image6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.pn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8.png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customXml" Target="../ink/ink9.xml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customXml" Target="../ink/ink10.xml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12" Type="http://schemas.openxmlformats.org/officeDocument/2006/relationships/image" Target="../media/image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19" Type="http://schemas.openxmlformats.org/officeDocument/2006/relationships/image" Target="../media/image80.emf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customXml" Target="../ink/ink11.xml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emf"/><Relationship Id="rId5" Type="http://schemas.openxmlformats.org/officeDocument/2006/relationships/customXml" Target="../ink/ink1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emf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emf"/><Relationship Id="rId4" Type="http://schemas.openxmlformats.org/officeDocument/2006/relationships/customXml" Target="../ink/ink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emf"/><Relationship Id="rId4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emf"/><Relationship Id="rId4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emf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emf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emf"/><Relationship Id="rId5" Type="http://schemas.openxmlformats.org/officeDocument/2006/relationships/customXml" Target="../ink/ink20.xml"/><Relationship Id="rId4" Type="http://schemas.openxmlformats.org/officeDocument/2006/relationships/image" Target="../media/image8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3.emf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emf"/><Relationship Id="rId4" Type="http://schemas.openxmlformats.org/officeDocument/2006/relationships/customXml" Target="../ink/ink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6.png"/><Relationship Id="rId7" Type="http://schemas.openxmlformats.org/officeDocument/2006/relationships/customXml" Target="../ink/ink2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emf"/><Relationship Id="rId5" Type="http://schemas.openxmlformats.org/officeDocument/2006/relationships/customXml" Target="../ink/ink24.xml"/><Relationship Id="rId4" Type="http://schemas.openxmlformats.org/officeDocument/2006/relationships/image" Target="../media/image8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emf"/><Relationship Id="rId5" Type="http://schemas.openxmlformats.org/officeDocument/2006/relationships/customXml" Target="../ink/ink26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emf"/><Relationship Id="rId5" Type="http://schemas.openxmlformats.org/officeDocument/2006/relationships/customXml" Target="../ink/ink27.xml"/><Relationship Id="rId4" Type="http://schemas.openxmlformats.org/officeDocument/2006/relationships/image" Target="../media/image8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customXml" Target="../ink/ink2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6.jpe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jpeg"/><Relationship Id="rId11" Type="http://schemas.openxmlformats.org/officeDocument/2006/relationships/image" Target="../media/image38.emf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14" Type="http://schemas.openxmlformats.org/officeDocument/2006/relationships/image" Target="../media/image4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emf"/><Relationship Id="rId5" Type="http://schemas.openxmlformats.org/officeDocument/2006/relationships/customXml" Target="../ink/ink28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emf"/><Relationship Id="rId4" Type="http://schemas.openxmlformats.org/officeDocument/2006/relationships/customXml" Target="../ink/ink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emf"/><Relationship Id="rId4" Type="http://schemas.openxmlformats.org/officeDocument/2006/relationships/customXml" Target="../ink/ink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emf"/><Relationship Id="rId4" Type="http://schemas.openxmlformats.org/officeDocument/2006/relationships/customXml" Target="../ink/ink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42.emf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customXml" Target="../ink/ink3.xml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emf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0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0" y="406400"/>
            <a:ext cx="9144000" cy="2667000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Networking and </a:t>
            </a:r>
            <a:r>
              <a:rPr lang="en-US" altLang="en-US" dirty="0" err="1" smtClean="0"/>
              <a:t>DDoS</a:t>
            </a:r>
            <a:endParaRPr lang="en-US" altLang="en-US" dirty="0"/>
          </a:p>
        </p:txBody>
      </p:sp>
      <p:sp>
        <p:nvSpPr>
          <p:cNvPr id="4099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3602038"/>
            <a:ext cx="6858000" cy="24130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Xinwen Fu., </a:t>
            </a:r>
            <a:r>
              <a:rPr lang="en-US" altLang="en-US" sz="2600" dirty="0" err="1" smtClean="0"/>
              <a:t>Ph.D</a:t>
            </a:r>
            <a:endParaRPr lang="en-US" altLang="en-US" sz="2600" dirty="0" smtClean="0"/>
          </a:p>
          <a:p>
            <a:pPr eaLnBrk="1" hangingPunct="1"/>
            <a:r>
              <a:rPr lang="en-US" altLang="en-US" sz="2600" dirty="0" smtClean="0"/>
              <a:t>Professor</a:t>
            </a:r>
          </a:p>
          <a:p>
            <a:pPr eaLnBrk="1" hangingPunct="1"/>
            <a:r>
              <a:rPr lang="en-US" altLang="en-US" sz="2600" dirty="0" smtClean="0"/>
              <a:t>Department of Computer Science</a:t>
            </a:r>
          </a:p>
          <a:p>
            <a:pPr eaLnBrk="1" hangingPunct="1"/>
            <a:r>
              <a:rPr lang="en-US" altLang="en-US" sz="2600" dirty="0" smtClean="0"/>
              <a:t>University of Massachusetts Lowell</a:t>
            </a:r>
            <a:endParaRPr lang="en-US" alt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5700795"/>
            <a:ext cx="1300162" cy="8428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1613"/>
            <a:ext cx="9144000" cy="892175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ea typeface="ＭＳ Ｐゴシック" panose="020B0600070205080204" pitchFamily="34" charset="-128"/>
              </a:rPr>
              <a:t>A closer look at network structure: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</a:rPr>
              <a:t>network edge: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34975" y="3738496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99"/>
              </a:buClr>
            </a:pPr>
            <a:r>
              <a:rPr lang="en-US" altLang="en-US" i="1" dirty="0">
                <a:solidFill>
                  <a:srgbClr val="CC0000"/>
                </a:solidFill>
              </a:rPr>
              <a:t>access networks, physical media:</a:t>
            </a:r>
            <a:r>
              <a:rPr lang="en-US" altLang="en-US" dirty="0"/>
              <a:t> wired, wireless communication links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endParaRPr lang="en-US" altLang="en-US" sz="2400" dirty="0"/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845685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core: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9703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B4A6F76-092B-4957-B5B4-8ED1B8E349BD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9705" name="Group 62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970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031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31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1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6 w 2032"/>
                <a:gd name="T1" fmla="*/ 2147483646 h 1049"/>
                <a:gd name="T2" fmla="*/ 2147483646 w 2032"/>
                <a:gd name="T3" fmla="*/ 2147483646 h 1049"/>
                <a:gd name="T4" fmla="*/ 2147483646 w 2032"/>
                <a:gd name="T5" fmla="*/ 2147483646 h 1049"/>
                <a:gd name="T6" fmla="*/ 2147483646 w 2032"/>
                <a:gd name="T7" fmla="*/ 2147483646 h 1049"/>
                <a:gd name="T8" fmla="*/ 2147483646 w 2032"/>
                <a:gd name="T9" fmla="*/ 2147483646 h 1049"/>
                <a:gd name="T10" fmla="*/ 2147483646 w 2032"/>
                <a:gd name="T11" fmla="*/ 2147483646 h 1049"/>
                <a:gd name="T12" fmla="*/ 2147483646 w 2032"/>
                <a:gd name="T13" fmla="*/ 2147483646 h 1049"/>
                <a:gd name="T14" fmla="*/ 2147483646 w 2032"/>
                <a:gd name="T15" fmla="*/ 2147483646 h 1049"/>
                <a:gd name="T16" fmla="*/ 2147483646 w 2032"/>
                <a:gd name="T17" fmla="*/ 2147483646 h 1049"/>
                <a:gd name="T18" fmla="*/ 2147483646 w 2032"/>
                <a:gd name="T19" fmla="*/ 2147483646 h 1049"/>
                <a:gd name="T20" fmla="*/ 2147483646 w 2032"/>
                <a:gd name="T21" fmla="*/ 2147483646 h 1049"/>
                <a:gd name="T22" fmla="*/ 2147483646 w 2032"/>
                <a:gd name="T23" fmla="*/ 2147483646 h 1049"/>
                <a:gd name="T24" fmla="*/ 2147483646 w 2032"/>
                <a:gd name="T25" fmla="*/ 2147483646 h 1049"/>
                <a:gd name="T26" fmla="*/ 2147483646 w 2032"/>
                <a:gd name="T27" fmla="*/ 2147483646 h 1049"/>
                <a:gd name="T28" fmla="*/ 2147483646 w 2032"/>
                <a:gd name="T29" fmla="*/ 2147483646 h 1049"/>
                <a:gd name="T30" fmla="*/ 2147483646 w 2032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972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972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4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4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974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031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4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4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030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30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30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30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31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1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31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029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9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30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30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30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0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30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0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029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9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9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29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29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9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29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9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5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5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028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8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8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28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28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8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28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8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027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7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7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27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28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8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27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7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026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6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6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26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27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7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27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7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025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5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26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26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26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6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26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6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024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4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25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975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5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76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024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24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6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023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23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6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023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23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6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023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23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9764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6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6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6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020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0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0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0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0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20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23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3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20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20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023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3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21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1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21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022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2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21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21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022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2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21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1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1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1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1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2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2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2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2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2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22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017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7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7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7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7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17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20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0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17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17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019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19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17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7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18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019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19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18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18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019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19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18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8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8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8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8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8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8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9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9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19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19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976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70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7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3926 w 2982"/>
                <a:gd name="T1" fmla="*/ 0 h 2442"/>
                <a:gd name="T2" fmla="*/ 0 w 2982"/>
                <a:gd name="T3" fmla="*/ 7246 h 2442"/>
                <a:gd name="T4" fmla="*/ 55703 w 2982"/>
                <a:gd name="T5" fmla="*/ 7246 h 2442"/>
                <a:gd name="T6" fmla="*/ 55703 w 2982"/>
                <a:gd name="T7" fmla="*/ 7246 h 2442"/>
                <a:gd name="T8" fmla="*/ 1392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9772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7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3918 w 2528"/>
                <a:gd name="T1" fmla="*/ 0 h 455"/>
                <a:gd name="T2" fmla="*/ 55671 w 2528"/>
                <a:gd name="T3" fmla="*/ 7236 h 455"/>
                <a:gd name="T4" fmla="*/ 55671 w 2528"/>
                <a:gd name="T5" fmla="*/ 7236 h 455"/>
                <a:gd name="T6" fmla="*/ 0 w 2528"/>
                <a:gd name="T7" fmla="*/ 7236 h 455"/>
                <a:gd name="T8" fmla="*/ 139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3913 w 702"/>
                <a:gd name="T1" fmla="*/ 0 h 1893"/>
                <a:gd name="T2" fmla="*/ 0 w 702"/>
                <a:gd name="T3" fmla="*/ 7240 h 1893"/>
                <a:gd name="T4" fmla="*/ 13913 w 702"/>
                <a:gd name="T5" fmla="*/ 7240 h 1893"/>
                <a:gd name="T6" fmla="*/ 13913 w 702"/>
                <a:gd name="T7" fmla="*/ 7240 h 1893"/>
                <a:gd name="T8" fmla="*/ 13913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3922 w 756"/>
                <a:gd name="T1" fmla="*/ 0 h 2184"/>
                <a:gd name="T2" fmla="*/ 13922 w 756"/>
                <a:gd name="T3" fmla="*/ 7244 h 2184"/>
                <a:gd name="T4" fmla="*/ 0 w 756"/>
                <a:gd name="T5" fmla="*/ 7244 h 2184"/>
                <a:gd name="T6" fmla="*/ 13922 w 756"/>
                <a:gd name="T7" fmla="*/ 7244 h 2184"/>
                <a:gd name="T8" fmla="*/ 13922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3923 w 2773"/>
                <a:gd name="T1" fmla="*/ 0 h 738"/>
                <a:gd name="T2" fmla="*/ 0 w 2773"/>
                <a:gd name="T3" fmla="*/ 7236 h 738"/>
                <a:gd name="T4" fmla="*/ 55691 w 2773"/>
                <a:gd name="T5" fmla="*/ 7236 h 738"/>
                <a:gd name="T6" fmla="*/ 55691 w 2773"/>
                <a:gd name="T7" fmla="*/ 7236 h 738"/>
                <a:gd name="T8" fmla="*/ 13923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51546 w 637"/>
                <a:gd name="T1" fmla="*/ 0 h 1659"/>
                <a:gd name="T2" fmla="*/ 51546 w 637"/>
                <a:gd name="T3" fmla="*/ 0 h 1659"/>
                <a:gd name="T4" fmla="*/ 17182 w 637"/>
                <a:gd name="T5" fmla="*/ 266562 h 1659"/>
                <a:gd name="T6" fmla="*/ 0 w 637"/>
                <a:gd name="T7" fmla="*/ 266562 h 1659"/>
                <a:gd name="T8" fmla="*/ 515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7200 w 2216"/>
                <a:gd name="T3" fmla="*/ 12746 h 550"/>
                <a:gd name="T4" fmla="*/ 224130 w 2216"/>
                <a:gd name="T5" fmla="*/ 89112 h 550"/>
                <a:gd name="T6" fmla="*/ 224130 w 2216"/>
                <a:gd name="T7" fmla="*/ 7636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7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016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8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4615 w 990"/>
                <a:gd name="T1" fmla="*/ 31373 h 792"/>
                <a:gd name="T2" fmla="*/ 29230 w 990"/>
                <a:gd name="T3" fmla="*/ 0 h 792"/>
                <a:gd name="T4" fmla="*/ 29230 w 990"/>
                <a:gd name="T5" fmla="*/ 10424 h 792"/>
                <a:gd name="T6" fmla="*/ 0 w 990"/>
                <a:gd name="T7" fmla="*/ 31373 h 792"/>
                <a:gd name="T8" fmla="*/ 14615 w 990"/>
                <a:gd name="T9" fmla="*/ 3137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4621 w 2532"/>
                <a:gd name="T1" fmla="*/ 0 h 723"/>
                <a:gd name="T2" fmla="*/ 14621 w 2532"/>
                <a:gd name="T3" fmla="*/ 0 h 723"/>
                <a:gd name="T4" fmla="*/ 87606 w 2532"/>
                <a:gd name="T5" fmla="*/ 31256 h 723"/>
                <a:gd name="T6" fmla="*/ 87606 w 2532"/>
                <a:gd name="T7" fmla="*/ 31256 h 723"/>
                <a:gd name="T8" fmla="*/ 0 w 2532"/>
                <a:gd name="T9" fmla="*/ 10419 h 723"/>
                <a:gd name="T10" fmla="*/ 146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6173 w 26"/>
                <a:gd name="T1" fmla="*/ 10380 h 147"/>
                <a:gd name="T2" fmla="*/ 16173 w 26"/>
                <a:gd name="T3" fmla="*/ 10380 h 147"/>
                <a:gd name="T4" fmla="*/ 0 w 26"/>
                <a:gd name="T5" fmla="*/ 10380 h 147"/>
                <a:gd name="T6" fmla="*/ 16173 w 26"/>
                <a:gd name="T7" fmla="*/ 0 h 147"/>
                <a:gd name="T8" fmla="*/ 16173 w 26"/>
                <a:gd name="T9" fmla="*/ 1038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9256 w 1176"/>
                <a:gd name="T1" fmla="*/ 0 h 606"/>
                <a:gd name="T2" fmla="*/ 0 w 1176"/>
                <a:gd name="T3" fmla="*/ 20832 h 606"/>
                <a:gd name="T4" fmla="*/ 14628 w 1176"/>
                <a:gd name="T5" fmla="*/ 20832 h 606"/>
                <a:gd name="T6" fmla="*/ 29256 w 1176"/>
                <a:gd name="T7" fmla="*/ 10416 h 606"/>
                <a:gd name="T8" fmla="*/ 2925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3180 w 2532"/>
                <a:gd name="T1" fmla="*/ 0 h 723"/>
                <a:gd name="T2" fmla="*/ 13180 w 2532"/>
                <a:gd name="T3" fmla="*/ 0 h 723"/>
                <a:gd name="T4" fmla="*/ 26245 w 2532"/>
                <a:gd name="T5" fmla="*/ 9626 h 723"/>
                <a:gd name="T6" fmla="*/ 26245 w 2532"/>
                <a:gd name="T7" fmla="*/ 9626 h 723"/>
                <a:gd name="T8" fmla="*/ 0 w 2532"/>
                <a:gd name="T9" fmla="*/ 9626 h 723"/>
                <a:gd name="T10" fmla="*/ 1318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1021 h 723"/>
                <a:gd name="T6" fmla="*/ 0 w 2532"/>
                <a:gd name="T7" fmla="*/ 31021 h 723"/>
                <a:gd name="T8" fmla="*/ 0 w 2532"/>
                <a:gd name="T9" fmla="*/ 1037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9786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8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9788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8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9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015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5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9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80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013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13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6 w 2982"/>
                  <a:gd name="T1" fmla="*/ 0 h 2442"/>
                  <a:gd name="T2" fmla="*/ 0 w 2982"/>
                  <a:gd name="T3" fmla="*/ 2147483646 h 2442"/>
                  <a:gd name="T4" fmla="*/ 2147483646 w 2982"/>
                  <a:gd name="T5" fmla="*/ 2147483646 h 2442"/>
                  <a:gd name="T6" fmla="*/ 2147483646 w 2982"/>
                  <a:gd name="T7" fmla="*/ 2147483646 h 2442"/>
                  <a:gd name="T8" fmla="*/ 2147483646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0138" name="Picture 1056" descr="scree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13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6 w 2528"/>
                  <a:gd name="T1" fmla="*/ 0 h 455"/>
                  <a:gd name="T2" fmla="*/ 2147483646 w 2528"/>
                  <a:gd name="T3" fmla="*/ 2147483646 h 455"/>
                  <a:gd name="T4" fmla="*/ 2147483646 w 2528"/>
                  <a:gd name="T5" fmla="*/ 2147483646 h 455"/>
                  <a:gd name="T6" fmla="*/ 0 w 2528"/>
                  <a:gd name="T7" fmla="*/ 2147483646 h 455"/>
                  <a:gd name="T8" fmla="*/ 2147483646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6 w 702"/>
                  <a:gd name="T1" fmla="*/ 0 h 1893"/>
                  <a:gd name="T2" fmla="*/ 0 w 702"/>
                  <a:gd name="T3" fmla="*/ 2147483646 h 1893"/>
                  <a:gd name="T4" fmla="*/ 2147483646 w 702"/>
                  <a:gd name="T5" fmla="*/ 2147483646 h 1893"/>
                  <a:gd name="T6" fmla="*/ 2147483646 w 702"/>
                  <a:gd name="T7" fmla="*/ 2147483646 h 1893"/>
                  <a:gd name="T8" fmla="*/ 214748364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6 w 756"/>
                  <a:gd name="T1" fmla="*/ 0 h 2184"/>
                  <a:gd name="T2" fmla="*/ 2147483646 w 756"/>
                  <a:gd name="T3" fmla="*/ 2147483646 h 2184"/>
                  <a:gd name="T4" fmla="*/ 0 w 756"/>
                  <a:gd name="T5" fmla="*/ 2147483646 h 2184"/>
                  <a:gd name="T6" fmla="*/ 2147483646 w 756"/>
                  <a:gd name="T7" fmla="*/ 2147483646 h 2184"/>
                  <a:gd name="T8" fmla="*/ 2147483646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6 w 2773"/>
                  <a:gd name="T1" fmla="*/ 0 h 738"/>
                  <a:gd name="T2" fmla="*/ 0 w 2773"/>
                  <a:gd name="T3" fmla="*/ 2147483646 h 738"/>
                  <a:gd name="T4" fmla="*/ 2147483646 w 2773"/>
                  <a:gd name="T5" fmla="*/ 2147483646 h 738"/>
                  <a:gd name="T6" fmla="*/ 2147483646 w 2773"/>
                  <a:gd name="T7" fmla="*/ 2147483646 h 738"/>
                  <a:gd name="T8" fmla="*/ 2147483646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147483646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6 w 2216"/>
                  <a:gd name="T3" fmla="*/ 2147483646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14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015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5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5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5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5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5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14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6 w 990"/>
                  <a:gd name="T1" fmla="*/ 2147483646 h 792"/>
                  <a:gd name="T2" fmla="*/ 2147483646 w 990"/>
                  <a:gd name="T3" fmla="*/ 0 h 792"/>
                  <a:gd name="T4" fmla="*/ 2147483646 w 990"/>
                  <a:gd name="T5" fmla="*/ 2147483646 h 792"/>
                  <a:gd name="T6" fmla="*/ 0 w 990"/>
                  <a:gd name="T7" fmla="*/ 2147483646 h 792"/>
                  <a:gd name="T8" fmla="*/ 2147483646 w 990"/>
                  <a:gd name="T9" fmla="*/ 214748364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6 w 26"/>
                  <a:gd name="T1" fmla="*/ 2147483646 h 147"/>
                  <a:gd name="T2" fmla="*/ 2147483646 w 26"/>
                  <a:gd name="T3" fmla="*/ 2147483646 h 147"/>
                  <a:gd name="T4" fmla="*/ 0 w 26"/>
                  <a:gd name="T5" fmla="*/ 2147483646 h 147"/>
                  <a:gd name="T6" fmla="*/ 2147483646 w 26"/>
                  <a:gd name="T7" fmla="*/ 0 h 147"/>
                  <a:gd name="T8" fmla="*/ 2147483646 w 26"/>
                  <a:gd name="T9" fmla="*/ 2147483646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6 w 1176"/>
                  <a:gd name="T1" fmla="*/ 0 h 606"/>
                  <a:gd name="T2" fmla="*/ 0 w 1176"/>
                  <a:gd name="T3" fmla="*/ 2147483646 h 606"/>
                  <a:gd name="T4" fmla="*/ 2147483646 w 1176"/>
                  <a:gd name="T5" fmla="*/ 2147483646 h 606"/>
                  <a:gd name="T6" fmla="*/ 2147483646 w 1176"/>
                  <a:gd name="T7" fmla="*/ 2147483646 h 606"/>
                  <a:gd name="T8" fmla="*/ 214748364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5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5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980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80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61881300 w 356"/>
                <a:gd name="T3" fmla="*/ 2436089 h 368"/>
                <a:gd name="T4" fmla="*/ 73432694 w 356"/>
                <a:gd name="T5" fmla="*/ 51157459 h 368"/>
                <a:gd name="T6" fmla="*/ 16089020 w 356"/>
                <a:gd name="T7" fmla="*/ 6403369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9805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80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9807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80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81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013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3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3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3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3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3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81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82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01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12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12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2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12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2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2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01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11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12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2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11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1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2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010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0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0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10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11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1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11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1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2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009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9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0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10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10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0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10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0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2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00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9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09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9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9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9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2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0088" name="Picture 555" descr="fridge2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08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827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28" name="Picture 814" descr="light2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2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83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6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7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8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39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40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41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84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85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998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8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8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8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5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99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7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7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7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5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99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6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7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7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6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7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85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85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99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6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6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6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6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5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99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5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5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5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5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5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86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99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4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4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4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4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4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86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986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986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986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986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pic>
          <p:nvPicPr>
            <p:cNvPr id="29866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86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6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6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7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7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7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87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987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7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" name="Ink 1"/>
              <p14:cNvContentPartPr/>
              <p14:nvPr/>
            </p14:nvContentPartPr>
            <p14:xfrm>
              <a:off x="1042200" y="1097640"/>
              <a:ext cx="7936200" cy="419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9680" y="1093680"/>
                <a:ext cx="7944120" cy="42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59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Access networks and physical media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143000"/>
            <a:ext cx="4010025" cy="523875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Q: How to connect end systems to edge router?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residential access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institutional access networks (school, company)</a:t>
            </a:r>
          </a:p>
          <a:p>
            <a:pPr marL="287338" indent="-287338" eaLnBrk="1" hangingPunct="1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/>
              <a:t>mobile access networks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keep in mind: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bandwidth (bits per second) of access network?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shared or dedicated?</a:t>
            </a:r>
          </a:p>
        </p:txBody>
      </p:sp>
      <p:pic>
        <p:nvPicPr>
          <p:cNvPr id="31749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DA3C1E1-7A06-44F6-B02D-53E8EA949A6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1751" name="Group 2"/>
          <p:cNvGrpSpPr>
            <a:grpSpLocks/>
          </p:cNvGrpSpPr>
          <p:nvPr/>
        </p:nvGrpSpPr>
        <p:grpSpPr bwMode="auto">
          <a:xfrm>
            <a:off x="5202238" y="1546225"/>
            <a:ext cx="3551237" cy="4449763"/>
            <a:chOff x="5202238" y="1546225"/>
            <a:chExt cx="3551237" cy="4450443"/>
          </a:xfrm>
        </p:grpSpPr>
        <p:sp>
          <p:nvSpPr>
            <p:cNvPr id="31752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53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2318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319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754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6 w 2032"/>
                <a:gd name="T1" fmla="*/ 2147483646 h 1049"/>
                <a:gd name="T2" fmla="*/ 2147483646 w 2032"/>
                <a:gd name="T3" fmla="*/ 2147483646 h 1049"/>
                <a:gd name="T4" fmla="*/ 2147483646 w 2032"/>
                <a:gd name="T5" fmla="*/ 2147483646 h 1049"/>
                <a:gd name="T6" fmla="*/ 2147483646 w 2032"/>
                <a:gd name="T7" fmla="*/ 2147483646 h 1049"/>
                <a:gd name="T8" fmla="*/ 2147483646 w 2032"/>
                <a:gd name="T9" fmla="*/ 2147483646 h 1049"/>
                <a:gd name="T10" fmla="*/ 2147483646 w 2032"/>
                <a:gd name="T11" fmla="*/ 2147483646 h 1049"/>
                <a:gd name="T12" fmla="*/ 2147483646 w 2032"/>
                <a:gd name="T13" fmla="*/ 2147483646 h 1049"/>
                <a:gd name="T14" fmla="*/ 2147483646 w 2032"/>
                <a:gd name="T15" fmla="*/ 2147483646 h 1049"/>
                <a:gd name="T16" fmla="*/ 2147483646 w 2032"/>
                <a:gd name="T17" fmla="*/ 2147483646 h 1049"/>
                <a:gd name="T18" fmla="*/ 2147483646 w 2032"/>
                <a:gd name="T19" fmla="*/ 2147483646 h 1049"/>
                <a:gd name="T20" fmla="*/ 2147483646 w 2032"/>
                <a:gd name="T21" fmla="*/ 2147483646 h 1049"/>
                <a:gd name="T22" fmla="*/ 2147483646 w 2032"/>
                <a:gd name="T23" fmla="*/ 2147483646 h 1049"/>
                <a:gd name="T24" fmla="*/ 2147483646 w 2032"/>
                <a:gd name="T25" fmla="*/ 2147483646 h 1049"/>
                <a:gd name="T26" fmla="*/ 2147483646 w 2032"/>
                <a:gd name="T27" fmla="*/ 2147483646 h 1049"/>
                <a:gd name="T28" fmla="*/ 2147483646 w 2032"/>
                <a:gd name="T29" fmla="*/ 2147483646 h 1049"/>
                <a:gd name="T30" fmla="*/ 2147483646 w 2032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6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7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1765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6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7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1768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9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5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6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7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8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9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1790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1791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1792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2316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7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93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4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5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23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311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314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15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312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3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6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23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303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306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07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304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5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7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22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295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298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99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96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7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8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22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287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290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91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88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9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99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00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22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279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282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83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80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1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1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22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271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274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75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72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3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2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22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263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266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67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64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5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3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22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2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255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258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59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56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7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4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2244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245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2247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248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249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250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251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46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5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2228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29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0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1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2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3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4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5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6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7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8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39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40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41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42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243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06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2222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3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4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5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6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7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7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2216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7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8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9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0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1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808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09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2210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1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2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3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4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5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810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11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2204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5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6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7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8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9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2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2198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9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0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1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2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3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3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2192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3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4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5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6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7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1814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15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816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219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9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817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218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8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818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218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8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819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218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8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820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2182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83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821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822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2150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1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52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3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4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155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2180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81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56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157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2178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79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58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59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160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2176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77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61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162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217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75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63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64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5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6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67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8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69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70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71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172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73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23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2118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9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20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1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2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123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2148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49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24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125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2146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47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26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27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128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2144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45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29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130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214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143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131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32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3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4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35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6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37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38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39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2140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41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24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2095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096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97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098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99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0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1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2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3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1 h 1659"/>
                  <a:gd name="T6" fmla="*/ 0 w 637"/>
                  <a:gd name="T7" fmla="*/ 1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4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6 w 2216"/>
                  <a:gd name="T5" fmla="*/ 4 h 550"/>
                  <a:gd name="T6" fmla="*/ 6 w 2216"/>
                  <a:gd name="T7" fmla="*/ 3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105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2112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13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14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15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16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17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106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7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8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9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0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1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182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2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182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2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2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3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208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83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3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4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4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206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6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6 w 2982"/>
                  <a:gd name="T1" fmla="*/ 0 h 2442"/>
                  <a:gd name="T2" fmla="*/ 0 w 2982"/>
                  <a:gd name="T3" fmla="*/ 2147483646 h 2442"/>
                  <a:gd name="T4" fmla="*/ 2147483646 w 2982"/>
                  <a:gd name="T5" fmla="*/ 2147483646 h 2442"/>
                  <a:gd name="T6" fmla="*/ 2147483646 w 2982"/>
                  <a:gd name="T7" fmla="*/ 2147483646 h 2442"/>
                  <a:gd name="T8" fmla="*/ 2147483646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069" name="Picture 1056" descr="scree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7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6 w 2528"/>
                  <a:gd name="T1" fmla="*/ 0 h 455"/>
                  <a:gd name="T2" fmla="*/ 2147483646 w 2528"/>
                  <a:gd name="T3" fmla="*/ 2147483646 h 455"/>
                  <a:gd name="T4" fmla="*/ 2147483646 w 2528"/>
                  <a:gd name="T5" fmla="*/ 2147483646 h 455"/>
                  <a:gd name="T6" fmla="*/ 0 w 2528"/>
                  <a:gd name="T7" fmla="*/ 2147483646 h 455"/>
                  <a:gd name="T8" fmla="*/ 2147483646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6 w 702"/>
                  <a:gd name="T1" fmla="*/ 0 h 1893"/>
                  <a:gd name="T2" fmla="*/ 0 w 702"/>
                  <a:gd name="T3" fmla="*/ 2147483646 h 1893"/>
                  <a:gd name="T4" fmla="*/ 2147483646 w 702"/>
                  <a:gd name="T5" fmla="*/ 2147483646 h 1893"/>
                  <a:gd name="T6" fmla="*/ 2147483646 w 702"/>
                  <a:gd name="T7" fmla="*/ 2147483646 h 1893"/>
                  <a:gd name="T8" fmla="*/ 214748364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6 w 756"/>
                  <a:gd name="T1" fmla="*/ 0 h 2184"/>
                  <a:gd name="T2" fmla="*/ 2147483646 w 756"/>
                  <a:gd name="T3" fmla="*/ 2147483646 h 2184"/>
                  <a:gd name="T4" fmla="*/ 0 w 756"/>
                  <a:gd name="T5" fmla="*/ 2147483646 h 2184"/>
                  <a:gd name="T6" fmla="*/ 2147483646 w 756"/>
                  <a:gd name="T7" fmla="*/ 2147483646 h 2184"/>
                  <a:gd name="T8" fmla="*/ 2147483646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6 w 2773"/>
                  <a:gd name="T1" fmla="*/ 0 h 738"/>
                  <a:gd name="T2" fmla="*/ 0 w 2773"/>
                  <a:gd name="T3" fmla="*/ 2147483646 h 738"/>
                  <a:gd name="T4" fmla="*/ 2147483646 w 2773"/>
                  <a:gd name="T5" fmla="*/ 2147483646 h 738"/>
                  <a:gd name="T6" fmla="*/ 2147483646 w 2773"/>
                  <a:gd name="T7" fmla="*/ 2147483646 h 738"/>
                  <a:gd name="T8" fmla="*/ 2147483646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147483646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6 w 2216"/>
                  <a:gd name="T3" fmla="*/ 2147483646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07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208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7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6 w 990"/>
                  <a:gd name="T1" fmla="*/ 2147483646 h 792"/>
                  <a:gd name="T2" fmla="*/ 2147483646 w 990"/>
                  <a:gd name="T3" fmla="*/ 0 h 792"/>
                  <a:gd name="T4" fmla="*/ 2147483646 w 990"/>
                  <a:gd name="T5" fmla="*/ 2147483646 h 792"/>
                  <a:gd name="T6" fmla="*/ 0 w 990"/>
                  <a:gd name="T7" fmla="*/ 2147483646 h 792"/>
                  <a:gd name="T8" fmla="*/ 2147483646 w 990"/>
                  <a:gd name="T9" fmla="*/ 214748364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6 w 26"/>
                  <a:gd name="T1" fmla="*/ 2147483646 h 147"/>
                  <a:gd name="T2" fmla="*/ 2147483646 w 26"/>
                  <a:gd name="T3" fmla="*/ 2147483646 h 147"/>
                  <a:gd name="T4" fmla="*/ 0 w 26"/>
                  <a:gd name="T5" fmla="*/ 2147483646 h 147"/>
                  <a:gd name="T6" fmla="*/ 2147483646 w 26"/>
                  <a:gd name="T7" fmla="*/ 0 h 147"/>
                  <a:gd name="T8" fmla="*/ 2147483646 w 26"/>
                  <a:gd name="T9" fmla="*/ 2147483646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6 w 1176"/>
                  <a:gd name="T1" fmla="*/ 0 h 606"/>
                  <a:gd name="T2" fmla="*/ 0 w 1176"/>
                  <a:gd name="T3" fmla="*/ 2147483646 h 606"/>
                  <a:gd name="T4" fmla="*/ 2147483646 w 1176"/>
                  <a:gd name="T5" fmla="*/ 2147483646 h 606"/>
                  <a:gd name="T6" fmla="*/ 2147483646 w 1176"/>
                  <a:gd name="T7" fmla="*/ 2147483646 h 606"/>
                  <a:gd name="T8" fmla="*/ 214748364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42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2065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66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1843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44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1845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46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47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48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49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0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1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52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205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853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4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5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6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7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8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59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20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5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5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5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60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20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4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4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5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4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61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2037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8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9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0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1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2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6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20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3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03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3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3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6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20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2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02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2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2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6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20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201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2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1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6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2011" name="Picture 555" descr="fridge2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01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86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867" name="Picture 814" descr="light2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86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86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870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2005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6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7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8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9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0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71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199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72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1993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4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5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6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7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73 w 646"/>
                  <a:gd name="T1" fmla="*/ 1642 h 300"/>
                  <a:gd name="T2" fmla="*/ 673 w 646"/>
                  <a:gd name="T3" fmla="*/ 1387 h 300"/>
                  <a:gd name="T4" fmla="*/ 837 w 646"/>
                  <a:gd name="T5" fmla="*/ 1046 h 300"/>
                  <a:gd name="T6" fmla="*/ 864 w 646"/>
                  <a:gd name="T7" fmla="*/ 586 h 300"/>
                  <a:gd name="T8" fmla="*/ 633 w 646"/>
                  <a:gd name="T9" fmla="*/ 328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8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73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829" y="1696004"/>
                <a:ext cx="1126060" cy="31721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2116" y="1577371"/>
                <a:ext cx="1126058" cy="31721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754" y="1634109"/>
                <a:ext cx="664783" cy="110898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97" y="1726952"/>
                <a:ext cx="244206" cy="9800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91900" y="1729532"/>
                <a:ext cx="238779" cy="9800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2116" y="1737268"/>
                <a:ext cx="2713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4690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74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5246" y="1693893"/>
                <a:ext cx="1123346" cy="31979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2532" y="1575259"/>
                <a:ext cx="1123346" cy="31979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3171" y="1631997"/>
                <a:ext cx="662069" cy="110898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7314" y="1727420"/>
                <a:ext cx="244206" cy="95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603" y="1729999"/>
                <a:ext cx="241493" cy="95424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2532" y="1735157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5157"/>
                <a:ext cx="2714" cy="12121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75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875" y="1695896"/>
                <a:ext cx="1126060" cy="31721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2162" y="1577262"/>
                <a:ext cx="1126058" cy="31721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800" y="1634000"/>
                <a:ext cx="664783" cy="110898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944" y="1726844"/>
                <a:ext cx="244206" cy="9800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91947" y="1729423"/>
                <a:ext cx="238779" cy="9800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2162" y="1737160"/>
                <a:ext cx="2713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4581"/>
                <a:ext cx="2714" cy="1237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76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01" y="1694364"/>
                <a:ext cx="1125103" cy="31971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0189" y="1575611"/>
                <a:ext cx="1125101" cy="319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1950" y="1633466"/>
                <a:ext cx="661578" cy="10961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5979" y="1727857"/>
                <a:ext cx="244404" cy="9743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310" y="1730903"/>
                <a:ext cx="240189" cy="9743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0189" y="1736993"/>
                <a:ext cx="4213" cy="12179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947"/>
                <a:ext cx="4215" cy="1248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77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7892" y="1695070"/>
                <a:ext cx="1119914" cy="31880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3449" y="1575093"/>
                <a:ext cx="1119914" cy="31879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4543" y="1633367"/>
                <a:ext cx="657727" cy="109694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5619" y="1725922"/>
                <a:ext cx="244427" cy="9940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91209" y="1729349"/>
                <a:ext cx="239982" cy="9598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3449" y="1736205"/>
                <a:ext cx="4443" cy="12340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778"/>
                <a:ext cx="4443" cy="12340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78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6261" y="1595282"/>
                <a:ext cx="621721" cy="19670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3888" y="1516600"/>
                <a:ext cx="621721" cy="19670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029" y="1555940"/>
                <a:ext cx="365439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1700" y="1613796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4910" y="1616109"/>
                <a:ext cx="132887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3888" y="1616109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424"/>
                <a:ext cx="2372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79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70" y="1594598"/>
                <a:ext cx="624093" cy="19670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3397" y="1515916"/>
                <a:ext cx="624095" cy="19670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1538" y="1555258"/>
                <a:ext cx="367813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3582" y="1613112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4419" y="1615427"/>
                <a:ext cx="135259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3397" y="1615427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491" y="1617740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80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268" y="1593483"/>
                <a:ext cx="624095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2896" y="1514801"/>
                <a:ext cx="624093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1037" y="1554141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3081" y="1614310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3917" y="1614310"/>
                <a:ext cx="135261" cy="6248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2896" y="1614310"/>
                <a:ext cx="2372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939"/>
                <a:ext cx="2374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81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277" y="1593645"/>
                <a:ext cx="624093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2903" y="1514962"/>
                <a:ext cx="624095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1044" y="1554303"/>
                <a:ext cx="367813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3088" y="1614472"/>
                <a:ext cx="135261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3926" y="1614472"/>
                <a:ext cx="135259" cy="6248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2903" y="1614472"/>
                <a:ext cx="2374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9100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82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183" y="1595582"/>
                <a:ext cx="624095" cy="19670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2811" y="1516900"/>
                <a:ext cx="624093" cy="19670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0952" y="1556240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996" y="1614096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3832" y="1616409"/>
                <a:ext cx="135261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2811" y="1616409"/>
                <a:ext cx="2372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724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83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6193" y="1595591"/>
                <a:ext cx="624095" cy="19670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3821" y="1516909"/>
                <a:ext cx="624093" cy="19670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1962" y="1556251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4006" y="1614105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4842" y="1616420"/>
                <a:ext cx="135261" cy="60169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3821" y="1616420"/>
                <a:ext cx="2372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733"/>
                <a:ext cx="2374" cy="76369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1884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6060" y="1594412"/>
                <a:ext cx="624095" cy="199021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3688" y="1515729"/>
                <a:ext cx="624093" cy="1990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1829" y="1555071"/>
                <a:ext cx="367811" cy="69426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3873" y="1615240"/>
                <a:ext cx="135259" cy="60169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4709" y="1615240"/>
                <a:ext cx="135261" cy="62482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3688" y="1615240"/>
                <a:ext cx="2372" cy="78683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869"/>
                <a:ext cx="2374" cy="76368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946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33928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33969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2706359 w 765"/>
                  <a:gd name="T1" fmla="*/ 9024 h 459"/>
                  <a:gd name="T2" fmla="*/ 1841932 w 765"/>
                  <a:gd name="T3" fmla="*/ 63629 h 459"/>
                  <a:gd name="T4" fmla="*/ 611395 w 765"/>
                  <a:gd name="T5" fmla="*/ 91397 h 459"/>
                  <a:gd name="T6" fmla="*/ 89447 w 765"/>
                  <a:gd name="T7" fmla="*/ 306185 h 459"/>
                  <a:gd name="T8" fmla="*/ 1149489 w 765"/>
                  <a:gd name="T9" fmla="*/ 404483 h 459"/>
                  <a:gd name="T10" fmla="*/ 2212518 w 765"/>
                  <a:gd name="T11" fmla="*/ 388557 h 459"/>
                  <a:gd name="T12" fmla="*/ 3729760 w 765"/>
                  <a:gd name="T13" fmla="*/ 404483 h 459"/>
                  <a:gd name="T14" fmla="*/ 4458313 w 765"/>
                  <a:gd name="T15" fmla="*/ 395601 h 459"/>
                  <a:gd name="T16" fmla="*/ 4803937 w 765"/>
                  <a:gd name="T17" fmla="*/ 339191 h 459"/>
                  <a:gd name="T18" fmla="*/ 4790848 w 765"/>
                  <a:gd name="T19" fmla="*/ 143965 h 459"/>
                  <a:gd name="T20" fmla="*/ 4227927 w 765"/>
                  <a:gd name="T21" fmla="*/ 31235 h 459"/>
                  <a:gd name="T22" fmla="*/ 2706359 w 765"/>
                  <a:gd name="T23" fmla="*/ 9024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0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1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2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3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4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5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976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3400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0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0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4009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012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013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010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11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977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3399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0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4001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004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005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002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03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978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3399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3993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996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997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94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95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979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3398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8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8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3985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988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989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86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87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80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1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ISP</a:t>
                </a:r>
              </a:p>
            </p:txBody>
          </p:sp>
        </p:grpSp>
        <p:grpSp>
          <p:nvGrpSpPr>
            <p:cNvPr id="33929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3930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3931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3172" y="1696067"/>
                <a:ext cx="1126660" cy="31716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0026" y="1577452"/>
                <a:ext cx="1126660" cy="31716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911" y="1634181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7210" y="1727011"/>
                <a:ext cx="242325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90323" y="1729590"/>
                <a:ext cx="239179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0026" y="1737325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686" y="1734747"/>
                <a:ext cx="3146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3932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3860" y="1694963"/>
                <a:ext cx="11266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0712" y="1576347"/>
                <a:ext cx="1126660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3597" y="1633076"/>
                <a:ext cx="660890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7896" y="1728486"/>
                <a:ext cx="242327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91009" y="1731063"/>
                <a:ext cx="2391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0712" y="1736221"/>
                <a:ext cx="3148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7372" y="1736221"/>
                <a:ext cx="3148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33926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latin typeface="Arial" panose="020B0604020202020204" pitchFamily="34" charset="0"/>
                </a:rPr>
                <a:t>data, TV transmitted at different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latin typeface="Arial" panose="020B0604020202020204" pitchFamily="34" charset="0"/>
                </a:rPr>
                <a:t>frequencies over </a:t>
              </a:r>
              <a:r>
                <a:rPr lang="en-US" altLang="en-US" sz="1600" i="1" dirty="0">
                  <a:solidFill>
                    <a:srgbClr val="CC0000"/>
                  </a:solidFill>
                  <a:latin typeface="Arial" panose="020B0604020202020204" pitchFamily="34" charset="0"/>
                </a:rPr>
                <a:t>shared </a:t>
              </a:r>
              <a:r>
                <a:rPr lang="en-US" altLang="en-US" sz="1600" i="1" dirty="0">
                  <a:latin typeface="Arial" panose="020B0604020202020204" pitchFamily="34" charset="0"/>
                </a:rPr>
                <a:t>cable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latin typeface="Arial" panose="020B0604020202020204" pitchFamily="34" charset="0"/>
                </a:rPr>
                <a:t>distribution network</a:t>
              </a:r>
            </a:p>
          </p:txBody>
        </p:sp>
        <p:sp>
          <p:nvSpPr>
            <p:cNvPr id="33927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97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799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cable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modem</a:t>
            </a:r>
          </a:p>
        </p:txBody>
      </p:sp>
      <p:sp>
        <p:nvSpPr>
          <p:cNvPr id="33800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splitter</a:t>
            </a:r>
          </a:p>
        </p:txBody>
      </p:sp>
      <p:grpSp>
        <p:nvGrpSpPr>
          <p:cNvPr id="33801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33920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21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22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23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24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25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02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3803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3804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6 w 381"/>
              <a:gd name="T1" fmla="*/ 2147483646 h 274"/>
              <a:gd name="T2" fmla="*/ 2147483646 w 381"/>
              <a:gd name="T3" fmla="*/ 2147483646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806" name="Picture 25" descr="t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807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33904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905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3906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90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3908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3914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15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16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17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18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19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3909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910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911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1 w 381"/>
                  <a:gd name="T1" fmla="*/ 274 h 274"/>
                  <a:gd name="T2" fmla="*/ 11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2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3913" name="Picture 42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808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33888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889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3890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9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3892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3898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99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00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01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02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03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3893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94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95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1 w 381"/>
                  <a:gd name="T1" fmla="*/ 274 h 274"/>
                  <a:gd name="T2" fmla="*/ 11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6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3897" name="Picture 59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809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33872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873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3874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7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3876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3882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83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84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85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86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87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3877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78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79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1 w 381"/>
                  <a:gd name="T1" fmla="*/ 274 h 274"/>
                  <a:gd name="T2" fmla="*/ 11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0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3881" name="Picture 76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810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33856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857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3858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5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3860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3866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67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68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69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70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71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3861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62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63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1 w 381"/>
                  <a:gd name="T1" fmla="*/ 274 h 274"/>
                  <a:gd name="T2" fmla="*/ 11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4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3865" name="Picture 93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3811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12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33840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841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3842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4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33844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33850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51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52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53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54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55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3845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46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47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1 w 381"/>
                  <a:gd name="T1" fmla="*/ 274 h 274"/>
                  <a:gd name="T2" fmla="*/ 11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8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3849" name="Picture 111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3813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33814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5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6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7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6 h 300"/>
              <a:gd name="T2" fmla="*/ 2147483646 w 80"/>
              <a:gd name="T3" fmla="*/ 2147483646 h 300"/>
              <a:gd name="T4" fmla="*/ 2147483646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8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6 h 300"/>
              <a:gd name="T2" fmla="*/ 2147483646 w 80"/>
              <a:gd name="T3" fmla="*/ 2147483646 h 300"/>
              <a:gd name="T4" fmla="*/ 2147483646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9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3820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cable headend</a:t>
            </a:r>
          </a:p>
        </p:txBody>
      </p:sp>
      <p:sp>
        <p:nvSpPr>
          <p:cNvPr id="33821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6 h 412"/>
              <a:gd name="T2" fmla="*/ 2147483646 w 318"/>
              <a:gd name="T3" fmla="*/ 2147483646 h 412"/>
              <a:gd name="T4" fmla="*/ 2147483646 w 318"/>
              <a:gd name="T5" fmla="*/ 0 h 412"/>
              <a:gd name="T6" fmla="*/ 2147483646 w 318"/>
              <a:gd name="T7" fmla="*/ 2147483646 h 412"/>
              <a:gd name="T8" fmla="*/ 2147483646 w 318"/>
              <a:gd name="T9" fmla="*/ 2147483646 h 412"/>
              <a:gd name="T10" fmla="*/ 2147483646 w 318"/>
              <a:gd name="T11" fmla="*/ 2147483646 h 412"/>
              <a:gd name="T12" fmla="*/ 2147483646 w 318"/>
              <a:gd name="T13" fmla="*/ 2147483646 h 412"/>
              <a:gd name="T14" fmla="*/ 2147483646 w 318"/>
              <a:gd name="T15" fmla="*/ 2147483646 h 412"/>
              <a:gd name="T16" fmla="*/ 0 w 318"/>
              <a:gd name="T17" fmla="*/ 2147483646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2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6 h 369"/>
              <a:gd name="T2" fmla="*/ 2147483646 w 353"/>
              <a:gd name="T3" fmla="*/ 0 h 369"/>
              <a:gd name="T4" fmla="*/ 2147483646 w 353"/>
              <a:gd name="T5" fmla="*/ 0 h 369"/>
              <a:gd name="T6" fmla="*/ 2147483646 w 353"/>
              <a:gd name="T7" fmla="*/ 2147483646 h 369"/>
              <a:gd name="T8" fmla="*/ 2147483646 w 353"/>
              <a:gd name="T9" fmla="*/ 2147483646 h 369"/>
              <a:gd name="T10" fmla="*/ 2147483646 w 353"/>
              <a:gd name="T11" fmla="*/ 2147483646 h 369"/>
              <a:gd name="T12" fmla="*/ 2147483646 w 353"/>
              <a:gd name="T13" fmla="*/ 2147483646 h 369"/>
              <a:gd name="T14" fmla="*/ 2147483646 w 353"/>
              <a:gd name="T15" fmla="*/ 2147483646 h 369"/>
              <a:gd name="T16" fmla="*/ 2147483646 w 353"/>
              <a:gd name="T17" fmla="*/ 2147483646 h 369"/>
              <a:gd name="T18" fmla="*/ 2147483646 w 353"/>
              <a:gd name="T19" fmla="*/ 2147483646 h 369"/>
              <a:gd name="T20" fmla="*/ 0 w 353"/>
              <a:gd name="T21" fmla="*/ 2147483646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4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5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6 w 264"/>
              <a:gd name="T3" fmla="*/ 0 h 105"/>
              <a:gd name="T4" fmla="*/ 2147483646 w 264"/>
              <a:gd name="T5" fmla="*/ 2147483646 h 105"/>
              <a:gd name="T6" fmla="*/ 2147483646 w 264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6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6 w 264"/>
              <a:gd name="T3" fmla="*/ 0 h 105"/>
              <a:gd name="T4" fmla="*/ 2147483646 w 264"/>
              <a:gd name="T5" fmla="*/ 2147483646 h 105"/>
              <a:gd name="T6" fmla="*/ 2147483646 w 264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7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CMTS</a:t>
            </a:r>
          </a:p>
        </p:txBody>
      </p:sp>
      <p:sp>
        <p:nvSpPr>
          <p:cNvPr id="33828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3829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6 w 130"/>
              <a:gd name="T3" fmla="*/ 0 h 584"/>
              <a:gd name="T4" fmla="*/ 2147483646 w 130"/>
              <a:gd name="T5" fmla="*/ 2147483646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33838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cable modem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 smtClean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 smtClean="0">
                <a:latin typeface="Gill Sans MT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 smtClean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32" name="Title 41"/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Access network: cable network</a:t>
            </a:r>
          </a:p>
        </p:txBody>
      </p:sp>
      <p:pic>
        <p:nvPicPr>
          <p:cNvPr id="33833" name="Picture 180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834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33836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37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38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1EB5C48-022E-4BB4-8571-73CB8313D650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882000" y="1195560"/>
              <a:ext cx="6181560" cy="3092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680" y="1191240"/>
                <a:ext cx="6188400" cy="31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5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41"/>
          <p:cNvSpPr>
            <a:spLocks/>
          </p:cNvSpPr>
          <p:nvPr/>
        </p:nvSpPr>
        <p:spPr bwMode="auto">
          <a:xfrm>
            <a:off x="381000" y="239713"/>
            <a:ext cx="63103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Access network: home network</a:t>
            </a:r>
          </a:p>
        </p:txBody>
      </p:sp>
      <p:pic>
        <p:nvPicPr>
          <p:cNvPr id="34820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60467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to/from headend or central office</a:t>
            </a:r>
          </a:p>
        </p:txBody>
      </p:sp>
      <p:sp>
        <p:nvSpPr>
          <p:cNvPr id="34823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4824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34904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34907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08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09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10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11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12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905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6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5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3489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489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489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4899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34902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03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900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01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6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27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34894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95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28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34892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cable or DSL modem</a:t>
              </a:r>
            </a:p>
          </p:txBody>
        </p:sp>
        <p:sp>
          <p:nvSpPr>
            <p:cNvPr id="34893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34890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router, firewall, NAT</a:t>
              </a:r>
            </a:p>
          </p:txBody>
        </p:sp>
        <p:sp>
          <p:nvSpPr>
            <p:cNvPr id="34891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403350"/>
            <a:chOff x="2062" y="2532"/>
            <a:chExt cx="1844" cy="1220"/>
          </a:xfrm>
        </p:grpSpPr>
        <p:sp>
          <p:nvSpPr>
            <p:cNvPr id="34888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89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34886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87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wireless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devices</a:t>
            </a:r>
          </a:p>
        </p:txBody>
      </p:sp>
      <p:grpSp>
        <p:nvGrpSpPr>
          <p:cNvPr id="34834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34884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85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5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34882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often combined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 single box</a:t>
              </a:r>
            </a:p>
          </p:txBody>
        </p:sp>
        <p:sp>
          <p:nvSpPr>
            <p:cNvPr id="34883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8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34859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0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1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862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3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4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5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6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7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1 h 1659"/>
                <a:gd name="T6" fmla="*/ 0 w 637"/>
                <a:gd name="T7" fmla="*/ 1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8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6 w 2216"/>
                <a:gd name="T5" fmla="*/ 4 h 550"/>
                <a:gd name="T6" fmla="*/ 6 w 2216"/>
                <a:gd name="T7" fmla="*/ 3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69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4876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77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78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79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0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1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70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2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3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4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9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34857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8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40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34855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6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48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F49C553-598D-4727-BAFD-C24338019EF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4842" name="Group 98"/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34853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4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43" name="Group 347"/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92" y="1694432"/>
              <a:ext cx="1125156" cy="319729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56" cy="31972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738" y="1632798"/>
              <a:ext cx="662235" cy="11171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727" y="1727818"/>
              <a:ext cx="244320" cy="9758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879" y="1730386"/>
              <a:ext cx="241105" cy="9630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6806"/>
              <a:ext cx="3215" cy="12326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33" y="1734238"/>
              <a:ext cx="3215" cy="12326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421000" y="2774520"/>
              <a:ext cx="914760" cy="168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18480" y="2771280"/>
                <a:ext cx="920880" cy="16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2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3999" cy="765175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ea typeface="ＭＳ Ｐゴシック" panose="020B0600070205080204" pitchFamily="34" charset="-128"/>
              </a:rPr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typically used in companies, universities, </a:t>
            </a:r>
            <a:r>
              <a:rPr lang="en-US" sz="2400" dirty="0" smtClean="0"/>
              <a:t>etc.</a:t>
            </a:r>
            <a:endParaRPr lang="en-US" sz="2400" dirty="0"/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36869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72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3707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707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707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7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2287 h 63"/>
                <a:gd name="T2" fmla="*/ 265937 w 280"/>
                <a:gd name="T3" fmla="*/ 2225 h 63"/>
                <a:gd name="T4" fmla="*/ 1569482 w 280"/>
                <a:gd name="T5" fmla="*/ 0 h 63"/>
                <a:gd name="T6" fmla="*/ 200378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07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73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75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37068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69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76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37045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46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047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048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049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0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1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2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3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1 h 1659"/>
                <a:gd name="T6" fmla="*/ 0 w 637"/>
                <a:gd name="T7" fmla="*/ 1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4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6 w 2216"/>
                <a:gd name="T5" fmla="*/ 4 h 550"/>
                <a:gd name="T6" fmla="*/ 6 w 2216"/>
                <a:gd name="T7" fmla="*/ 3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55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062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3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4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5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6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7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056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7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8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9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0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1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877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37022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23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024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025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026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7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8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9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0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1 h 1659"/>
                <a:gd name="T6" fmla="*/ 0 w 637"/>
                <a:gd name="T7" fmla="*/ 1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1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6 w 2216"/>
                <a:gd name="T5" fmla="*/ 4 h 550"/>
                <a:gd name="T6" fmla="*/ 6 w 2216"/>
                <a:gd name="T7" fmla="*/ 3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32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039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0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1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2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3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4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033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4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5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6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7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38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878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36999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00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001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002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003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04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05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06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07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1 h 1659"/>
                <a:gd name="T6" fmla="*/ 0 w 637"/>
                <a:gd name="T7" fmla="*/ 1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08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6 w 2216"/>
                <a:gd name="T5" fmla="*/ 4 h 550"/>
                <a:gd name="T6" fmla="*/ 6 w 2216"/>
                <a:gd name="T7" fmla="*/ 3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09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016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7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8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9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0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1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010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1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2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3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4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5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879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3699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699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699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6994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36997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8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95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96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80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1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2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3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36959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0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61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2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3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6964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989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90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65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6966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987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88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67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68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6969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985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86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70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71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983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84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72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73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4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5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76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7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78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79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80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981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82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6884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5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Ethernet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switch</a:t>
            </a:r>
          </a:p>
        </p:txBody>
      </p:sp>
      <p:sp>
        <p:nvSpPr>
          <p:cNvPr id="36886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7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institutional mail,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web servers</a:t>
            </a:r>
          </a:p>
        </p:txBody>
      </p:sp>
      <p:sp>
        <p:nvSpPr>
          <p:cNvPr id="36888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institutional router</a:t>
            </a:r>
          </a:p>
        </p:txBody>
      </p:sp>
      <p:sp>
        <p:nvSpPr>
          <p:cNvPr id="36889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0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1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2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3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institutional link to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ISP (Internet)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grpSp>
        <p:nvGrpSpPr>
          <p:cNvPr id="36894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36954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55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56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57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2287 h 63"/>
                <a:gd name="T2" fmla="*/ 265937 w 280"/>
                <a:gd name="T3" fmla="*/ 2225 h 63"/>
                <a:gd name="T4" fmla="*/ 1569482 w 280"/>
                <a:gd name="T5" fmla="*/ 0 h 63"/>
                <a:gd name="T6" fmla="*/ 200378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958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95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96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36922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3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24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5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6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6927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952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53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28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6929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950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51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30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31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6932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948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49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33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34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946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6947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35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36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7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8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39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0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41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42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43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944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6945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6897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6898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99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36920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21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900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36918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19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901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36916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17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902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36914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15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9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461486B-60FD-43B0-9274-39199FFF593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6904" name="Group 347"/>
          <p:cNvGrpSpPr>
            <a:grpSpLocks/>
          </p:cNvGrpSpPr>
          <p:nvPr/>
        </p:nvGrpSpPr>
        <p:grpSpPr bwMode="auto">
          <a:xfrm>
            <a:off x="4386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116" y="1694351"/>
              <a:ext cx="1125532" cy="31981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532" cy="31981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28" y="1633179"/>
              <a:ext cx="662830" cy="11161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945" y="1727620"/>
              <a:ext cx="244126" cy="9766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855" y="1729766"/>
              <a:ext cx="241287" cy="9766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78"/>
              <a:ext cx="2839" cy="12341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809" y="1735132"/>
              <a:ext cx="2839" cy="1223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1618560" y="2288160"/>
              <a:ext cx="4007520" cy="326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13880" y="2285640"/>
                <a:ext cx="4017600" cy="32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5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Wireless access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shared </a:t>
            </a:r>
            <a:r>
              <a:rPr lang="en-US" altLang="en-US" sz="2400" i="1" smtClean="0">
                <a:ea typeface="ＭＳ Ｐゴシック" panose="020B0600070205080204" pitchFamily="34" charset="-128"/>
              </a:rPr>
              <a:t>wireless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access network connects end system to router</a:t>
            </a:r>
          </a:p>
          <a:p>
            <a:pPr marL="682625" lvl="1" indent="-225425" eaLnBrk="1" hangingPunct="1"/>
            <a:r>
              <a:rPr lang="en-US" altLang="en-US" sz="2000" smtClean="0">
                <a:ea typeface="Arial" panose="020B0604020202020204" pitchFamily="34" charset="0"/>
              </a:rPr>
              <a:t>via base station aka </a:t>
            </a:r>
            <a:r>
              <a:rPr lang="ja-JP" altLang="en-US" sz="2000" smtClean="0">
                <a:ea typeface="ＭＳ Ｐゴシック" panose="020B0600070205080204" pitchFamily="34" charset="-128"/>
              </a:rPr>
              <a:t>“</a:t>
            </a:r>
            <a:r>
              <a:rPr lang="en-US" altLang="ja-JP" sz="2000" smtClean="0">
                <a:ea typeface="ＭＳ Ｐゴシック" panose="020B0600070205080204" pitchFamily="34" charset="-128"/>
              </a:rPr>
              <a:t>access point</a:t>
            </a:r>
            <a:r>
              <a:rPr lang="ja-JP" altLang="en-US" sz="2000" smtClean="0">
                <a:ea typeface="ＭＳ Ｐゴシック" panose="020B0600070205080204" pitchFamily="34" charset="-128"/>
              </a:rPr>
              <a:t>”</a:t>
            </a:r>
            <a:endParaRPr lang="en-US" altLang="en-US" sz="2000" smtClean="0">
              <a:ea typeface="Arial" panose="020B0604020202020204" pitchFamily="34" charset="0"/>
            </a:endParaRPr>
          </a:p>
        </p:txBody>
      </p:sp>
      <p:pic>
        <p:nvPicPr>
          <p:cNvPr id="37893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341313" y="256508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82625" indent="-225425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</a:rPr>
              <a:t>wireless LANs:</a:t>
            </a:r>
          </a:p>
          <a:p>
            <a:pPr lvl="1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ＭＳ Ｐゴシック" panose="020B0600070205080204" pitchFamily="34" charset="-128"/>
              </a:rPr>
              <a:t>within building (100 ft.)</a:t>
            </a:r>
          </a:p>
          <a:p>
            <a:pPr lvl="1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ＭＳ Ｐゴシック" panose="020B0600070205080204" pitchFamily="34" charset="-128"/>
              </a:rPr>
              <a:t>802.11b/g/n 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WiFi</a:t>
            </a:r>
            <a:r>
              <a:rPr lang="en-US" altLang="en-US" sz="2000" dirty="0">
                <a:ea typeface="ＭＳ Ｐゴシック" panose="020B0600070205080204" pitchFamily="34" charset="-128"/>
              </a:rPr>
              <a:t>): 11, 54, 450 Mbps transmission rate</a:t>
            </a:r>
          </a:p>
        </p:txBody>
      </p:sp>
      <p:sp>
        <p:nvSpPr>
          <p:cNvPr id="37895" name="Rectangle 3"/>
          <p:cNvSpPr>
            <a:spLocks noChangeArrowheads="1"/>
          </p:cNvSpPr>
          <p:nvPr/>
        </p:nvSpPr>
        <p:spPr bwMode="auto">
          <a:xfrm>
            <a:off x="4640263" y="206311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82625" indent="-225425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en-US" sz="2400" dirty="0"/>
          </a:p>
          <a:p>
            <a:pPr eaLnBrk="1" hangingPunct="1"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wide-area wireless access</a:t>
            </a:r>
          </a:p>
          <a:p>
            <a:pPr lvl="1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ＭＳ Ｐゴシック" panose="020B0600070205080204" pitchFamily="34" charset="-128"/>
              </a:rPr>
              <a:t>provided by telco (cellular) operator, 10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km</a:t>
            </a:r>
          </a:p>
          <a:p>
            <a:pPr lvl="1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ＭＳ Ｐゴシック" panose="020B0600070205080204" pitchFamily="34" charset="-128"/>
              </a:rPr>
              <a:t>between 1 and 10 Mbps </a:t>
            </a:r>
          </a:p>
          <a:p>
            <a:pPr lvl="1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ＭＳ Ｐゴシック" panose="020B0600070205080204" pitchFamily="34" charset="-128"/>
              </a:rPr>
              <a:t>3G, 4G: LTE</a:t>
            </a:r>
          </a:p>
        </p:txBody>
      </p:sp>
      <p:grpSp>
        <p:nvGrpSpPr>
          <p:cNvPr id="37896" name="Group 85"/>
          <p:cNvGrpSpPr>
            <a:grpSpLocks/>
          </p:cNvGrpSpPr>
          <p:nvPr/>
        </p:nvGrpSpPr>
        <p:grpSpPr bwMode="auto">
          <a:xfrm>
            <a:off x="958850" y="3955733"/>
            <a:ext cx="2487613" cy="1562100"/>
            <a:chOff x="2889" y="1631"/>
            <a:chExt cx="980" cy="743"/>
          </a:xfrm>
        </p:grpSpPr>
        <p:sp>
          <p:nvSpPr>
            <p:cNvPr id="38021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8022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7897" name="Line 110"/>
          <p:cNvSpPr>
            <a:spLocks noChangeShapeType="1"/>
          </p:cNvSpPr>
          <p:nvPr/>
        </p:nvSpPr>
        <p:spPr bwMode="auto">
          <a:xfrm>
            <a:off x="2603500" y="536067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116"/>
          <p:cNvSpPr>
            <a:spLocks noChangeShapeType="1"/>
          </p:cNvSpPr>
          <p:nvPr/>
        </p:nvSpPr>
        <p:spPr bwMode="auto">
          <a:xfrm flipV="1">
            <a:off x="2003425" y="5225733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899" name="Group 228"/>
          <p:cNvGrpSpPr>
            <a:grpSpLocks/>
          </p:cNvGrpSpPr>
          <p:nvPr/>
        </p:nvGrpSpPr>
        <p:grpSpPr bwMode="auto">
          <a:xfrm>
            <a:off x="2279650" y="5068570"/>
            <a:ext cx="666750" cy="284163"/>
            <a:chOff x="4650" y="1129"/>
            <a:chExt cx="246" cy="95"/>
          </a:xfrm>
        </p:grpSpPr>
        <p:sp>
          <p:nvSpPr>
            <p:cNvPr id="380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0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0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80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80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0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900" name="Group 246"/>
          <p:cNvGrpSpPr>
            <a:grpSpLocks/>
          </p:cNvGrpSpPr>
          <p:nvPr/>
        </p:nvGrpSpPr>
        <p:grpSpPr bwMode="auto">
          <a:xfrm>
            <a:off x="1527175" y="4835208"/>
            <a:ext cx="863600" cy="588962"/>
            <a:chOff x="2967" y="478"/>
            <a:chExt cx="788" cy="625"/>
          </a:xfrm>
        </p:grpSpPr>
        <p:pic>
          <p:nvPicPr>
            <p:cNvPr id="38011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901" name="Group 390"/>
          <p:cNvGrpSpPr>
            <a:grpSpLocks/>
          </p:cNvGrpSpPr>
          <p:nvPr/>
        </p:nvGrpSpPr>
        <p:grpSpPr bwMode="auto">
          <a:xfrm>
            <a:off x="1441450" y="4066858"/>
            <a:ext cx="757238" cy="682625"/>
            <a:chOff x="877" y="1008"/>
            <a:chExt cx="2747" cy="2591"/>
          </a:xfrm>
        </p:grpSpPr>
        <p:pic>
          <p:nvPicPr>
            <p:cNvPr id="37988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89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90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91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92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3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4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5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6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1 h 1659"/>
                <a:gd name="T6" fmla="*/ 0 w 637"/>
                <a:gd name="T7" fmla="*/ 1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7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6 w 2216"/>
                <a:gd name="T5" fmla="*/ 4 h 550"/>
                <a:gd name="T6" fmla="*/ 6 w 2216"/>
                <a:gd name="T7" fmla="*/ 3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98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8005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6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7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8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9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10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99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0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1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2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3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4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902" name="Group 445"/>
          <p:cNvGrpSpPr>
            <a:grpSpLocks/>
          </p:cNvGrpSpPr>
          <p:nvPr/>
        </p:nvGrpSpPr>
        <p:grpSpPr bwMode="auto">
          <a:xfrm>
            <a:off x="5146675" y="4422458"/>
            <a:ext cx="2709863" cy="1951037"/>
            <a:chOff x="3652" y="2846"/>
            <a:chExt cx="1253" cy="934"/>
          </a:xfrm>
        </p:grpSpPr>
        <p:sp>
          <p:nvSpPr>
            <p:cNvPr id="37929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466 w 1036"/>
                <a:gd name="T1" fmla="*/ 11 h 675"/>
                <a:gd name="T2" fmla="*/ 884 w 1036"/>
                <a:gd name="T3" fmla="*/ 53 h 675"/>
                <a:gd name="T4" fmla="*/ 467 w 1036"/>
                <a:gd name="T5" fmla="*/ 129 h 675"/>
                <a:gd name="T6" fmla="*/ 347 w 1036"/>
                <a:gd name="T7" fmla="*/ 229 h 675"/>
                <a:gd name="T8" fmla="*/ 48 w 1036"/>
                <a:gd name="T9" fmla="*/ 297 h 675"/>
                <a:gd name="T10" fmla="*/ 39 w 1036"/>
                <a:gd name="T11" fmla="*/ 459 h 675"/>
                <a:gd name="T12" fmla="*/ 298 w 1036"/>
                <a:gd name="T13" fmla="*/ 489 h 675"/>
                <a:gd name="T14" fmla="*/ 1039 w 1036"/>
                <a:gd name="T15" fmla="*/ 489 h 675"/>
                <a:gd name="T16" fmla="*/ 1353 w 1036"/>
                <a:gd name="T17" fmla="*/ 555 h 675"/>
                <a:gd name="T18" fmla="*/ 1702 w 1036"/>
                <a:gd name="T19" fmla="*/ 657 h 675"/>
                <a:gd name="T20" fmla="*/ 1969 w 1036"/>
                <a:gd name="T21" fmla="*/ 661 h 675"/>
                <a:gd name="T22" fmla="*/ 2153 w 1036"/>
                <a:gd name="T23" fmla="*/ 603 h 675"/>
                <a:gd name="T24" fmla="*/ 2247 w 1036"/>
                <a:gd name="T25" fmla="*/ 445 h 675"/>
                <a:gd name="T26" fmla="*/ 2305 w 1036"/>
                <a:gd name="T27" fmla="*/ 291 h 675"/>
                <a:gd name="T28" fmla="*/ 2312 w 1036"/>
                <a:gd name="T29" fmla="*/ 107 h 675"/>
                <a:gd name="T30" fmla="*/ 2113 w 1036"/>
                <a:gd name="T31" fmla="*/ 17 h 675"/>
                <a:gd name="T32" fmla="*/ 1755 w 1036"/>
                <a:gd name="T33" fmla="*/ 3 h 675"/>
                <a:gd name="T34" fmla="*/ 1466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0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31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32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37986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87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33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37968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7971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2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3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4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5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6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7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8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79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80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81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82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83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84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85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37969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70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7934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37945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46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47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7948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49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0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1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2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3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1 h 1659"/>
                  <a:gd name="T6" fmla="*/ 0 w 637"/>
                  <a:gd name="T7" fmla="*/ 1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6 w 2216"/>
                  <a:gd name="T5" fmla="*/ 4 h 550"/>
                  <a:gd name="T6" fmla="*/ 6 w 2216"/>
                  <a:gd name="T7" fmla="*/ 3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955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962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3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4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5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6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7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56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7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8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9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0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1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35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379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940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943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4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41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36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03" name="Text Box 446"/>
          <p:cNvSpPr txBox="1">
            <a:spLocks noChangeArrowheads="1"/>
          </p:cNvSpPr>
          <p:nvPr/>
        </p:nvSpPr>
        <p:spPr bwMode="auto">
          <a:xfrm>
            <a:off x="2044700" y="560514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to Internet</a:t>
            </a:r>
          </a:p>
        </p:txBody>
      </p:sp>
      <p:sp>
        <p:nvSpPr>
          <p:cNvPr id="37904" name="Text Box 447"/>
          <p:cNvSpPr txBox="1">
            <a:spLocks noChangeArrowheads="1"/>
          </p:cNvSpPr>
          <p:nvPr/>
        </p:nvSpPr>
        <p:spPr bwMode="auto">
          <a:xfrm>
            <a:off x="6711950" y="623538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to Internet</a:t>
            </a:r>
          </a:p>
        </p:txBody>
      </p:sp>
      <p:sp>
        <p:nvSpPr>
          <p:cNvPr id="379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D1819DC-3FF2-4646-B8A3-0AE74ED99B20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7906" name="Group 114"/>
          <p:cNvGrpSpPr>
            <a:grpSpLocks/>
          </p:cNvGrpSpPr>
          <p:nvPr/>
        </p:nvGrpSpPr>
        <p:grpSpPr bwMode="auto">
          <a:xfrm>
            <a:off x="2330450" y="4127183"/>
            <a:ext cx="636588" cy="879475"/>
            <a:chOff x="5806938" y="3011924"/>
            <a:chExt cx="347997" cy="396620"/>
          </a:xfrm>
        </p:grpSpPr>
        <p:pic>
          <p:nvPicPr>
            <p:cNvPr id="37927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28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907" name="Group 347"/>
          <p:cNvGrpSpPr>
            <a:grpSpLocks/>
          </p:cNvGrpSpPr>
          <p:nvPr/>
        </p:nvGrpSpPr>
        <p:grpSpPr bwMode="auto">
          <a:xfrm>
            <a:off x="2268538" y="5054283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3864" y="1693622"/>
              <a:ext cx="1125784" cy="320539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782" cy="32053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1609" y="1632865"/>
              <a:ext cx="662530" cy="11103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394" y="1727142"/>
              <a:ext cx="243273" cy="9846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91257" y="1729237"/>
              <a:ext cx="240685" cy="9846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617"/>
              <a:ext cx="2587" cy="1236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7059" y="1735522"/>
              <a:ext cx="2589" cy="1215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908" name="Group 347"/>
          <p:cNvGrpSpPr>
            <a:grpSpLocks/>
          </p:cNvGrpSpPr>
          <p:nvPr/>
        </p:nvGrpSpPr>
        <p:grpSpPr bwMode="auto">
          <a:xfrm>
            <a:off x="6681788" y="5636895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19" y="1694780"/>
              <a:ext cx="1125229" cy="31938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29" cy="31938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3866" y="1632964"/>
              <a:ext cx="660050" cy="11075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7614" y="1728264"/>
              <a:ext cx="242018" cy="9529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91294" y="1730839"/>
              <a:ext cx="238875" cy="9530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5990"/>
              <a:ext cx="3142" cy="12363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506" y="1735990"/>
              <a:ext cx="3142" cy="12105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255680" y="3003480"/>
              <a:ext cx="1973160" cy="54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2800" y="3000600"/>
                <a:ext cx="1978920" cy="5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2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edge</a:t>
            </a:r>
          </a:p>
          <a:p>
            <a:pPr lvl="2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CC0000"/>
                </a:solidFill>
                <a:ea typeface="Arial" panose="020B0604020202020204" pitchFamily="34" charset="0"/>
              </a:rPr>
              <a:t>network core</a:t>
            </a:r>
          </a:p>
          <a:p>
            <a:pPr lvl="2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 dirty="0" smtClean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history</a:t>
            </a:r>
          </a:p>
          <a:p>
            <a:pPr marL="971550" lvl="1" indent="-514350">
              <a:lnSpc>
                <a:spcPct val="105000"/>
              </a:lnSpc>
              <a:spcBef>
                <a:spcPct val="5000"/>
              </a:spcBef>
              <a:buFont typeface="+mj-lt"/>
              <a:buAutoNum type="arabicPeriod"/>
            </a:pPr>
            <a:r>
              <a:rPr lang="en-US" altLang="en-US" dirty="0">
                <a:ea typeface="Arial" panose="020B0604020202020204" pitchFamily="34" charset="0"/>
              </a:rPr>
              <a:t>Hand-on </a:t>
            </a:r>
            <a:r>
              <a:rPr lang="en-US" altLang="en-US" dirty="0" smtClean="0">
                <a:ea typeface="Arial" panose="020B0604020202020204" pitchFamily="34" charset="0"/>
              </a:rPr>
              <a:t>lab</a:t>
            </a:r>
            <a:endParaRPr lang="en-US" altLang="en-US" sz="2800" dirty="0" smtClean="0"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399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ADEF720-46FC-4019-B634-9235AF08134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0213" y="1670050"/>
            <a:ext cx="4271962" cy="46482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mesh of interconnected routers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hosts break application-layer messages into </a:t>
            </a: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forward packets</a:t>
            </a:r>
            <a:r>
              <a:rPr lang="en-US" altLang="en-US" i="1" dirty="0" smtClean="0">
                <a:ea typeface="Arial" panose="020B0604020202020204" pitchFamily="34" charset="0"/>
              </a:rPr>
              <a:t> </a:t>
            </a:r>
            <a:r>
              <a:rPr lang="en-US" altLang="en-US" dirty="0" smtClean="0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The network core</a:t>
            </a:r>
          </a:p>
        </p:txBody>
      </p:sp>
      <p:sp>
        <p:nvSpPr>
          <p:cNvPr id="41989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990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4253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53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1991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3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4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5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0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02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4253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53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003" name="Freeform 659"/>
          <p:cNvSpPr>
            <a:spLocks/>
          </p:cNvSpPr>
          <p:nvPr/>
        </p:nvSpPr>
        <p:spPr bwMode="auto">
          <a:xfrm>
            <a:off x="6919913" y="3476625"/>
            <a:ext cx="1470025" cy="765175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Freeform 660"/>
          <p:cNvSpPr>
            <a:spLocks/>
          </p:cNvSpPr>
          <p:nvPr/>
        </p:nvSpPr>
        <p:spPr bwMode="auto">
          <a:xfrm>
            <a:off x="6883400" y="2128838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1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2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3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4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9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0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1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22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4251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2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3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3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3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3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53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4253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23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4251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1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51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51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51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4251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1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1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1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4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4250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50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50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50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50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0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0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0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5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4249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9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9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9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50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0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9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9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6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4248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8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8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8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9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9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9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9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7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4247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7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8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8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8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8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8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8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28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2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4247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7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7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73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76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77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74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75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0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424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65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68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69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66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67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424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57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60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61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58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59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2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424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49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52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53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50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51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3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42432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2434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5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6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7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8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9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0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1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2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3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4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5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2433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3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42418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2420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1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2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3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4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5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6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7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8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9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0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1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2419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035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036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42395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96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97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98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9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0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1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2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3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4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5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6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7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8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9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0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1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12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3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4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5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6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417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37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42372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73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74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75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6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7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8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9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0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1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2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3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4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5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6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7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8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89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0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1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2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3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94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3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42349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50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51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52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3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4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5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6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7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8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9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0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1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2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3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4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5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66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7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8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9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0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71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39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42326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27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28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29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0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1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2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3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4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5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6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7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8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9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0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1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2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43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4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5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6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7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48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40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42314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42316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317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318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42319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20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21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22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23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324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325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42315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2041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42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42312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13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5 w 714"/>
                <a:gd name="T1" fmla="*/ 1 h 714"/>
                <a:gd name="T2" fmla="*/ 138 w 714"/>
                <a:gd name="T3" fmla="*/ 0 h 714"/>
                <a:gd name="T4" fmla="*/ 109 w 714"/>
                <a:gd name="T5" fmla="*/ 1 h 714"/>
                <a:gd name="T6" fmla="*/ 0 w 714"/>
                <a:gd name="T7" fmla="*/ 1 h 714"/>
                <a:gd name="T8" fmla="*/ 2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42310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11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5 w 714"/>
                <a:gd name="T1" fmla="*/ 1 h 714"/>
                <a:gd name="T2" fmla="*/ 138 w 714"/>
                <a:gd name="T3" fmla="*/ 0 h 714"/>
                <a:gd name="T4" fmla="*/ 109 w 714"/>
                <a:gd name="T5" fmla="*/ 1 h 714"/>
                <a:gd name="T6" fmla="*/ 0 w 714"/>
                <a:gd name="T7" fmla="*/ 1 h 714"/>
                <a:gd name="T8" fmla="*/ 2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4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42308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09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5 w 714"/>
                <a:gd name="T1" fmla="*/ 1 h 714"/>
                <a:gd name="T2" fmla="*/ 138 w 714"/>
                <a:gd name="T3" fmla="*/ 0 h 714"/>
                <a:gd name="T4" fmla="*/ 109 w 714"/>
                <a:gd name="T5" fmla="*/ 1 h 714"/>
                <a:gd name="T6" fmla="*/ 0 w 714"/>
                <a:gd name="T7" fmla="*/ 1 h 714"/>
                <a:gd name="T8" fmla="*/ 2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5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42306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07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5 w 714"/>
                <a:gd name="T1" fmla="*/ 1 h 714"/>
                <a:gd name="T2" fmla="*/ 138 w 714"/>
                <a:gd name="T3" fmla="*/ 0 h 714"/>
                <a:gd name="T4" fmla="*/ 109 w 714"/>
                <a:gd name="T5" fmla="*/ 1 h 714"/>
                <a:gd name="T6" fmla="*/ 0 w 714"/>
                <a:gd name="T7" fmla="*/ 1 h 714"/>
                <a:gd name="T8" fmla="*/ 2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6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42274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5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76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7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8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79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2304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05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80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81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2302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03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82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83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84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2300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01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85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286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2298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99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87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88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89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90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91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92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93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94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95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296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97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2047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42242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43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44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45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46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47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2272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73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48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49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2270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71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0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51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52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2268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69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3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254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2266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67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5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56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57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58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59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60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1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2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3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264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5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2048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42225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223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23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23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2237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2240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41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238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39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22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22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22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229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2232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33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230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31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9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42208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22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2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2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2220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2223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24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221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22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20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21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21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212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2215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16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213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14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50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42191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22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2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2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2203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2206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07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204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05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9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9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9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95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2198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99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96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7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51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42174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2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2186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2189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90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87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88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7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7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7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78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2181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82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79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0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052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2E67AB7-C780-4F25-92BF-BD984A4E08A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2054" name="Group 7"/>
          <p:cNvGrpSpPr>
            <a:grpSpLocks/>
          </p:cNvGrpSpPr>
          <p:nvPr/>
        </p:nvGrpSpPr>
        <p:grpSpPr bwMode="auto">
          <a:xfrm>
            <a:off x="6219825" y="4837113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108" y="6145288"/>
              <a:ext cx="743030" cy="30013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32" cy="30013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3361" y="6087663"/>
              <a:ext cx="436743" cy="105646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8850" y="6176503"/>
              <a:ext cx="162597" cy="91240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3907" y="6178903"/>
              <a:ext cx="158816" cy="91240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903"/>
              <a:ext cx="1891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248" y="6183705"/>
              <a:ext cx="1890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55" name="Group 5"/>
          <p:cNvGrpSpPr>
            <a:grpSpLocks/>
          </p:cNvGrpSpPr>
          <p:nvPr/>
        </p:nvGrpSpPr>
        <p:grpSpPr bwMode="auto">
          <a:xfrm>
            <a:off x="7683500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900" y="6122676"/>
              <a:ext cx="742288" cy="299514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0" cy="29951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6091" y="6064518"/>
              <a:ext cx="436130" cy="104685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030" y="6154663"/>
              <a:ext cx="161744" cy="9014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25" y="6154663"/>
              <a:ext cx="158856" cy="9305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294"/>
              <a:ext cx="2889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5301" y="6160478"/>
              <a:ext cx="2887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56" name="Group 542"/>
          <p:cNvGrpSpPr>
            <a:grpSpLocks/>
          </p:cNvGrpSpPr>
          <p:nvPr/>
        </p:nvGrpSpPr>
        <p:grpSpPr bwMode="auto">
          <a:xfrm>
            <a:off x="7751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887" y="6123449"/>
              <a:ext cx="742301" cy="298741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301" cy="2987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498" y="6064872"/>
              <a:ext cx="437324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3212" y="6152737"/>
              <a:ext cx="161120" cy="90795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6868" y="6155667"/>
              <a:ext cx="158242" cy="9079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7382"/>
              <a:ext cx="2876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5312" y="6161525"/>
              <a:ext cx="2876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57" name="Group 552"/>
          <p:cNvGrpSpPr>
            <a:grpSpLocks/>
          </p:cNvGrpSpPr>
          <p:nvPr/>
        </p:nvGrpSpPr>
        <p:grpSpPr bwMode="auto">
          <a:xfrm>
            <a:off x="7200900" y="2743200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889" y="6123450"/>
              <a:ext cx="742299" cy="298740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9" cy="29874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500" y="6064874"/>
              <a:ext cx="437323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3212" y="6152738"/>
              <a:ext cx="161119" cy="90793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6867" y="6155666"/>
              <a:ext cx="158243" cy="90794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7382"/>
              <a:ext cx="2878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5310" y="6161524"/>
              <a:ext cx="2878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58" name="Group 562"/>
          <p:cNvGrpSpPr>
            <a:grpSpLocks/>
          </p:cNvGrpSpPr>
          <p:nvPr/>
        </p:nvGrpSpPr>
        <p:grpSpPr bwMode="auto">
          <a:xfrm>
            <a:off x="7188200" y="2473325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900" y="6123450"/>
              <a:ext cx="742288" cy="298740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0" cy="29874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6091" y="6064874"/>
              <a:ext cx="436130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030" y="6152738"/>
              <a:ext cx="161744" cy="90793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25" y="6155666"/>
              <a:ext cx="158856" cy="90794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7382"/>
              <a:ext cx="2889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5301" y="6161524"/>
              <a:ext cx="2887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59" name="Group 572"/>
          <p:cNvGrpSpPr>
            <a:grpSpLocks/>
          </p:cNvGrpSpPr>
          <p:nvPr/>
        </p:nvGrpSpPr>
        <p:grpSpPr bwMode="auto">
          <a:xfrm>
            <a:off x="7085013" y="3622675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887" y="6123450"/>
              <a:ext cx="742301" cy="298740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301" cy="29874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498" y="6064874"/>
              <a:ext cx="437324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3212" y="6152738"/>
              <a:ext cx="161120" cy="90793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6868" y="6155666"/>
              <a:ext cx="158242" cy="90794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7382"/>
              <a:ext cx="2876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5312" y="6161524"/>
              <a:ext cx="2876" cy="114225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60" name="Group 582"/>
          <p:cNvGrpSpPr>
            <a:grpSpLocks/>
          </p:cNvGrpSpPr>
          <p:nvPr/>
        </p:nvGrpSpPr>
        <p:grpSpPr bwMode="auto">
          <a:xfrm>
            <a:off x="7753350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889" y="6123449"/>
              <a:ext cx="742299" cy="298741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9" cy="2987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500" y="6064872"/>
              <a:ext cx="437323" cy="105438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3212" y="6152737"/>
              <a:ext cx="161119" cy="90795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6867" y="6155667"/>
              <a:ext cx="158243" cy="9079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7382"/>
              <a:ext cx="2878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5310" y="6161525"/>
              <a:ext cx="2878" cy="114224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61" name="Group 592"/>
          <p:cNvGrpSpPr>
            <a:grpSpLocks/>
          </p:cNvGrpSpPr>
          <p:nvPr/>
        </p:nvGrpSpPr>
        <p:grpSpPr bwMode="auto">
          <a:xfrm>
            <a:off x="7454900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889" y="6122675"/>
              <a:ext cx="742299" cy="299515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2299" cy="29951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500" y="6064517"/>
              <a:ext cx="437323" cy="104685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3212" y="6154663"/>
              <a:ext cx="161119" cy="90144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6867" y="6154663"/>
              <a:ext cx="158243" cy="93053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294"/>
              <a:ext cx="2878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5310" y="6160478"/>
              <a:ext cx="2878" cy="116316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62" name="Group 604"/>
          <p:cNvGrpSpPr>
            <a:grpSpLocks/>
          </p:cNvGrpSpPr>
          <p:nvPr/>
        </p:nvGrpSpPr>
        <p:grpSpPr bwMode="auto">
          <a:xfrm>
            <a:off x="6962775" y="4495800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122" y="6145290"/>
              <a:ext cx="743016" cy="300130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16" cy="30013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1862" y="6087665"/>
              <a:ext cx="437849" cy="105646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970" y="6176503"/>
              <a:ext cx="161114" cy="91240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280" y="6178905"/>
              <a:ext cx="159218" cy="91240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905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242" y="6183707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63" name="Group 614"/>
          <p:cNvGrpSpPr>
            <a:grpSpLocks/>
          </p:cNvGrpSpPr>
          <p:nvPr/>
        </p:nvGrpSpPr>
        <p:grpSpPr bwMode="auto">
          <a:xfrm>
            <a:off x="7581900" y="4792663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122" y="6145288"/>
              <a:ext cx="743016" cy="30013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16" cy="30013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1862" y="6087663"/>
              <a:ext cx="437849" cy="105646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970" y="6176503"/>
              <a:ext cx="161114" cy="91240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280" y="6178903"/>
              <a:ext cx="159218" cy="91240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903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242" y="6183705"/>
              <a:ext cx="1896" cy="11525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64" name="Group 624"/>
          <p:cNvGrpSpPr>
            <a:grpSpLocks/>
          </p:cNvGrpSpPr>
          <p:nvPr/>
        </p:nvGrpSpPr>
        <p:grpSpPr bwMode="auto">
          <a:xfrm>
            <a:off x="6048375" y="3622675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1802" y="6145708"/>
              <a:ext cx="743336" cy="29971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336" cy="29971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079" y="6088186"/>
              <a:ext cx="437415" cy="102932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217" y="6175982"/>
              <a:ext cx="161011" cy="90822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029" y="6179008"/>
              <a:ext cx="158327" cy="90822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9008"/>
              <a:ext cx="2684" cy="115041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2454" y="6182037"/>
              <a:ext cx="2684" cy="118068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65" name="Group 634"/>
          <p:cNvGrpSpPr>
            <a:grpSpLocks/>
          </p:cNvGrpSpPr>
          <p:nvPr/>
        </p:nvGrpSpPr>
        <p:grpSpPr bwMode="auto">
          <a:xfrm>
            <a:off x="6350000" y="2482850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1802" y="6145708"/>
              <a:ext cx="743336" cy="299712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336" cy="29971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079" y="6088186"/>
              <a:ext cx="437415" cy="102932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217" y="6175982"/>
              <a:ext cx="161011" cy="90822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029" y="6179008"/>
              <a:ext cx="158327" cy="90822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9008"/>
              <a:ext cx="2684" cy="115041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2454" y="6182037"/>
              <a:ext cx="2684" cy="118068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6101280" y="2048760"/>
              <a:ext cx="2859840" cy="269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6960" y="2043000"/>
                <a:ext cx="2870640" cy="27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5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0650"/>
            <a:ext cx="9144000" cy="1143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Two key network-core functions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728788"/>
            <a:ext cx="4192588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i="1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sz="2400" i="1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240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move packets from router</a:t>
            </a:r>
            <a:r>
              <a:rPr lang="ja-JP" altLang="en-US" sz="240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2400" smtClean="0">
                <a:ea typeface="ＭＳ Ｐゴシック" panose="020B0600070205080204" pitchFamily="34" charset="-128"/>
              </a:rPr>
              <a:t>s input to appropriate router output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57EC4865-2DF9-468B-9FCB-C53C7B654F71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44038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9271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</a:rPr>
              <a:t>routing:</a:t>
            </a:r>
            <a:r>
              <a:rPr lang="en-US" altLang="en-US">
                <a:solidFill>
                  <a:srgbClr val="C00000"/>
                </a:solidFill>
              </a:rPr>
              <a:t> </a:t>
            </a:r>
            <a:r>
              <a:rPr lang="en-US" altLang="en-US" sz="2400"/>
              <a:t>determines source-destination route taken by packets</a:t>
            </a:r>
          </a:p>
          <a:p>
            <a:pPr lvl="1">
              <a:spcBef>
                <a:spcPct val="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i="1">
                <a:ea typeface="ＭＳ Ｐゴシック" panose="020B0600070205080204" pitchFamily="34" charset="-128"/>
              </a:rPr>
              <a:t>routing algorithms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44041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44255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256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257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routing algorithm</a:t>
              </a:r>
            </a:p>
          </p:txBody>
        </p:sp>
        <p:sp>
          <p:nvSpPr>
            <p:cNvPr id="44258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259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local forwarding table</a:t>
              </a:r>
            </a:p>
          </p:txBody>
        </p:sp>
        <p:sp>
          <p:nvSpPr>
            <p:cNvPr id="44260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header value</a:t>
              </a:r>
            </a:p>
          </p:txBody>
        </p:sp>
        <p:sp>
          <p:nvSpPr>
            <p:cNvPr id="44261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output link</a:t>
              </a:r>
            </a:p>
          </p:txBody>
        </p:sp>
        <p:sp>
          <p:nvSpPr>
            <p:cNvPr id="44262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63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0100</a:t>
              </a:r>
            </a:p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0101</a:t>
              </a:r>
            </a:p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0111</a:t>
              </a:r>
            </a:p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1001</a:t>
              </a:r>
            </a:p>
          </p:txBody>
        </p:sp>
        <p:sp>
          <p:nvSpPr>
            <p:cNvPr id="44264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44265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66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67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4042" name="Group 3"/>
          <p:cNvGrpSpPr>
            <a:grpSpLocks/>
          </p:cNvGrpSpPr>
          <p:nvPr/>
        </p:nvGrpSpPr>
        <p:grpSpPr bwMode="auto">
          <a:xfrm>
            <a:off x="2749550" y="3632200"/>
            <a:ext cx="5195888" cy="2989263"/>
            <a:chOff x="1638346" y="3641726"/>
            <a:chExt cx="5194254" cy="2989731"/>
          </a:xfrm>
        </p:grpSpPr>
        <p:sp>
          <p:nvSpPr>
            <p:cNvPr id="44105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6 w 1794"/>
                <a:gd name="T1" fmla="*/ 2147483646 h 933"/>
                <a:gd name="T2" fmla="*/ 2147483646 w 1794"/>
                <a:gd name="T3" fmla="*/ 2147483646 h 933"/>
                <a:gd name="T4" fmla="*/ 2147483646 w 1794"/>
                <a:gd name="T5" fmla="*/ 2147483646 h 933"/>
                <a:gd name="T6" fmla="*/ 2147483646 w 1794"/>
                <a:gd name="T7" fmla="*/ 2147483646 h 933"/>
                <a:gd name="T8" fmla="*/ 2147483646 w 1794"/>
                <a:gd name="T9" fmla="*/ 2147483646 h 933"/>
                <a:gd name="T10" fmla="*/ 2147483646 w 1794"/>
                <a:gd name="T11" fmla="*/ 2147483646 h 933"/>
                <a:gd name="T12" fmla="*/ 2147483646 w 1794"/>
                <a:gd name="T13" fmla="*/ 2147483646 h 933"/>
                <a:gd name="T14" fmla="*/ 2147483646 w 1794"/>
                <a:gd name="T15" fmla="*/ 2147483646 h 933"/>
                <a:gd name="T16" fmla="*/ 2147483646 w 1794"/>
                <a:gd name="T17" fmla="*/ 2147483646 h 933"/>
                <a:gd name="T18" fmla="*/ 2147483646 w 1794"/>
                <a:gd name="T19" fmla="*/ 2147483646 h 933"/>
                <a:gd name="T20" fmla="*/ 2147483646 w 1794"/>
                <a:gd name="T21" fmla="*/ 2147483646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6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6 h 186"/>
                <a:gd name="T2" fmla="*/ 2147483646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107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44242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43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44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45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246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4247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25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53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54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48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24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50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51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108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44229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30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31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32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233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4234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239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40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41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35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236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37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38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109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44216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7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18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19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220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4221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226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27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28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22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22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24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25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110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44203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4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05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06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207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4208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213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14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15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09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210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11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12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111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44190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91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92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93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94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4195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200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01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02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196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197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98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99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112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44177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78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79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80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81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44182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187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88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89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183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184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85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86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113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6 w 318"/>
                <a:gd name="T3" fmla="*/ 2147483646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14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6 w 294"/>
                <a:gd name="T3" fmla="*/ 2147483646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15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6 h 174"/>
                <a:gd name="T2" fmla="*/ 2147483646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16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6 h 500"/>
                <a:gd name="T2" fmla="*/ 2147483646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17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6 w 370"/>
                <a:gd name="T1" fmla="*/ 2147483646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18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6 w 176"/>
                <a:gd name="T1" fmla="*/ 2147483646 h 412"/>
                <a:gd name="T2" fmla="*/ 2147483646 w 176"/>
                <a:gd name="T3" fmla="*/ 2147483646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19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44120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44121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grpSp>
          <p:nvGrpSpPr>
            <p:cNvPr id="44122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44172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73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74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75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76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0111</a:t>
                </a:r>
              </a:p>
            </p:txBody>
          </p:sp>
        </p:grpSp>
        <p:sp>
          <p:nvSpPr>
            <p:cNvPr id="44123" name="Text Box 106"/>
            <p:cNvSpPr txBox="1">
              <a:spLocks noChangeArrowheads="1"/>
            </p:cNvSpPr>
            <p:nvPr/>
          </p:nvSpPr>
          <p:spPr bwMode="auto">
            <a:xfrm>
              <a:off x="1638346" y="6046702"/>
              <a:ext cx="2909795" cy="58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destination address in arriving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  <a:latin typeface="Arial" panose="020B0604020202020204" pitchFamily="34" charset="0"/>
                </a:rPr>
                <a:t>s header</a:t>
              </a:r>
              <a:endParaRPr lang="en-US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4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25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26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27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28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29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0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131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44165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66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67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68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9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0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1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4132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44158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59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60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61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2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3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4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4133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44151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52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53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54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5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6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7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4134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44144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45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46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47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8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9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0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4135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44137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38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39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40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1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2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3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136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6 h 14797"/>
                <a:gd name="T2" fmla="*/ 2147483646 w 10844"/>
                <a:gd name="T3" fmla="*/ 2147483646 h 14797"/>
                <a:gd name="T4" fmla="*/ 2147483646 w 10844"/>
                <a:gd name="T5" fmla="*/ 2147483646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4043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Straight Connector 421894"/>
          <p:cNvCxnSpPr>
            <a:cxnSpLocks noChangeShapeType="1"/>
          </p:cNvCxnSpPr>
          <p:nvPr/>
        </p:nvCxnSpPr>
        <p:spPr bwMode="auto">
          <a:xfrm flipH="1">
            <a:off x="3552825" y="2822575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045" name="Group 347"/>
          <p:cNvGrpSpPr>
            <a:grpSpLocks/>
          </p:cNvGrpSpPr>
          <p:nvPr/>
        </p:nvGrpSpPr>
        <p:grpSpPr bwMode="auto">
          <a:xfrm>
            <a:off x="6099175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697" y="1695717"/>
              <a:ext cx="1124951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3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3790" y="1632028"/>
              <a:ext cx="659927" cy="111455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8043" y="1727562"/>
              <a:ext cx="242770" cy="9818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90113" y="1730214"/>
              <a:ext cx="239351" cy="98188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8176"/>
              <a:ext cx="3420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230" y="1735522"/>
              <a:ext cx="3418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046" name="Group 347"/>
          <p:cNvGrpSpPr>
            <a:grpSpLocks/>
          </p:cNvGrpSpPr>
          <p:nvPr/>
        </p:nvGrpSpPr>
        <p:grpSpPr bwMode="auto">
          <a:xfrm>
            <a:off x="5481638" y="5353050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695" y="1694998"/>
              <a:ext cx="1124953" cy="31916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1" cy="31916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3790" y="1634330"/>
              <a:ext cx="659925" cy="11078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8041" y="1726651"/>
              <a:ext cx="242772" cy="97595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90113" y="1729288"/>
              <a:ext cx="239351" cy="9759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02"/>
              <a:ext cx="3418" cy="1239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228" y="1734563"/>
              <a:ext cx="3420" cy="1239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047" name="Group 347"/>
          <p:cNvGrpSpPr>
            <a:grpSpLocks/>
          </p:cNvGrpSpPr>
          <p:nvPr/>
        </p:nvGrpSpPr>
        <p:grpSpPr bwMode="auto">
          <a:xfrm>
            <a:off x="6723063" y="5376863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695" y="1695716"/>
              <a:ext cx="1124953" cy="31844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1" cy="31844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3790" y="1632027"/>
              <a:ext cx="659925" cy="11145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8041" y="1727561"/>
              <a:ext cx="242772" cy="9818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90113" y="1730215"/>
              <a:ext cx="239351" cy="9818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8175"/>
              <a:ext cx="3418" cy="1220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228" y="1735522"/>
              <a:ext cx="3420" cy="1220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048" name="Group 347"/>
          <p:cNvGrpSpPr>
            <a:grpSpLocks/>
          </p:cNvGrpSpPr>
          <p:nvPr/>
        </p:nvGrpSpPr>
        <p:grpSpPr bwMode="auto">
          <a:xfrm>
            <a:off x="7165975" y="4721225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708" y="1694998"/>
              <a:ext cx="1124940" cy="31916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40" cy="31916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1068" y="1634330"/>
              <a:ext cx="665361" cy="11078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638" y="1726651"/>
              <a:ext cx="243509" cy="97595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90778" y="1729288"/>
              <a:ext cx="240079" cy="9759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02"/>
              <a:ext cx="3431" cy="1239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217" y="1734563"/>
              <a:ext cx="3431" cy="1239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049" name="Group 347"/>
          <p:cNvGrpSpPr>
            <a:grpSpLocks/>
          </p:cNvGrpSpPr>
          <p:nvPr/>
        </p:nvGrpSpPr>
        <p:grpSpPr bwMode="auto">
          <a:xfrm>
            <a:off x="6169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708" y="1695717"/>
              <a:ext cx="1124940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40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1068" y="1632028"/>
              <a:ext cx="665361" cy="111455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638" y="1727562"/>
              <a:ext cx="243509" cy="98186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90778" y="1730214"/>
              <a:ext cx="240079" cy="98188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8176"/>
              <a:ext cx="3431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217" y="1735522"/>
              <a:ext cx="3431" cy="1220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050" name="Group 347"/>
          <p:cNvGrpSpPr>
            <a:grpSpLocks/>
          </p:cNvGrpSpPr>
          <p:nvPr/>
        </p:nvGrpSpPr>
        <p:grpSpPr bwMode="auto">
          <a:xfrm>
            <a:off x="5149850" y="4714875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697" y="1694998"/>
              <a:ext cx="1124951" cy="31916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53" cy="31916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3790" y="1634330"/>
              <a:ext cx="659927" cy="11078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8043" y="1726651"/>
              <a:ext cx="242770" cy="97595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90113" y="1729288"/>
              <a:ext cx="239351" cy="97596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02"/>
              <a:ext cx="3420" cy="1239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230" y="1734563"/>
              <a:ext cx="3418" cy="1239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47120" y="3122640"/>
              <a:ext cx="287280" cy="21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4240" y="3116880"/>
                <a:ext cx="29520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6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5373687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5768182" y="1988344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5043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061" name="Group 347"/>
          <p:cNvGrpSpPr>
            <a:grpSpLocks/>
          </p:cNvGrpSpPr>
          <p:nvPr/>
        </p:nvGrpSpPr>
        <p:grpSpPr bwMode="auto">
          <a:xfrm>
            <a:off x="5443538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3472" y="1693888"/>
              <a:ext cx="1126176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5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1780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4007" y="1727927"/>
              <a:ext cx="243676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90804" y="1729474"/>
              <a:ext cx="239284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10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7452" y="1734116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062" name="Group 347"/>
          <p:cNvGrpSpPr>
            <a:grpSpLocks/>
          </p:cNvGrpSpPr>
          <p:nvPr/>
        </p:nvGrpSpPr>
        <p:grpSpPr bwMode="auto">
          <a:xfrm>
            <a:off x="7618413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3472" y="1693888"/>
              <a:ext cx="1126176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5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1780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4007" y="1727927"/>
              <a:ext cx="243676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90804" y="1729474"/>
              <a:ext cx="239284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10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7452" y="1734116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7853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7604126" y="4460875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065" name="Group 347"/>
          <p:cNvGrpSpPr>
            <a:grpSpLocks/>
          </p:cNvGrpSpPr>
          <p:nvPr/>
        </p:nvGrpSpPr>
        <p:grpSpPr bwMode="auto">
          <a:xfrm>
            <a:off x="7667625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3473" y="1693888"/>
              <a:ext cx="1126175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6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1781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4008" y="1727927"/>
              <a:ext cx="243675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90804" y="1729474"/>
              <a:ext cx="239286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10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7453" y="1734116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067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en-US" sz="4000" smtClean="0">
                <a:ea typeface="ＭＳ Ｐゴシック" panose="020B0600070205080204" pitchFamily="34" charset="-128"/>
              </a:rPr>
              <a:t>Alternative core: circuit switching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5068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9768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end-end resources allocated to, reserved for </a:t>
            </a:r>
            <a:r>
              <a:rPr lang="ja-JP" altLang="en-US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call</a:t>
            </a:r>
            <a:r>
              <a:rPr lang="ja-JP" altLang="en-US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 between source &amp; </a:t>
            </a:r>
            <a:r>
              <a:rPr lang="en-US" altLang="ja-JP" dirty="0" err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dest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circuit-like (guaranteed) performance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i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commonly used in traditional telephone networks</a:t>
            </a:r>
          </a:p>
        </p:txBody>
      </p:sp>
      <p:pic>
        <p:nvPicPr>
          <p:cNvPr id="45069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A17EE7F-DAEA-47E3-8852-4368412BFC9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5071" name="Group 100"/>
          <p:cNvGrpSpPr>
            <a:grpSpLocks/>
          </p:cNvGrpSpPr>
          <p:nvPr/>
        </p:nvGrpSpPr>
        <p:grpSpPr bwMode="auto">
          <a:xfrm>
            <a:off x="4749800" y="1371600"/>
            <a:ext cx="631825" cy="503238"/>
            <a:chOff x="-44" y="1473"/>
            <a:chExt cx="981" cy="1105"/>
          </a:xfrm>
        </p:grpSpPr>
        <p:pic>
          <p:nvPicPr>
            <p:cNvPr id="4512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2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56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72" name="Group 100"/>
          <p:cNvGrpSpPr>
            <a:grpSpLocks/>
          </p:cNvGrpSpPr>
          <p:nvPr/>
        </p:nvGrpSpPr>
        <p:grpSpPr bwMode="auto">
          <a:xfrm>
            <a:off x="8499475" y="4603750"/>
            <a:ext cx="631825" cy="503238"/>
            <a:chOff x="-44" y="1473"/>
            <a:chExt cx="981" cy="1105"/>
          </a:xfrm>
        </p:grpSpPr>
        <p:pic>
          <p:nvPicPr>
            <p:cNvPr id="45125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26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56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6273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6273800" y="2374900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6273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6273800" y="2486025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45077" name="Group 142"/>
          <p:cNvGrpSpPr>
            <a:grpSpLocks/>
          </p:cNvGrpSpPr>
          <p:nvPr/>
        </p:nvGrpSpPr>
        <p:grpSpPr bwMode="auto">
          <a:xfrm>
            <a:off x="5570538" y="3878263"/>
            <a:ext cx="760412" cy="390525"/>
            <a:chOff x="2356" y="1300"/>
            <a:chExt cx="555" cy="194"/>
          </a:xfrm>
        </p:grpSpPr>
        <p:sp>
          <p:nvSpPr>
            <p:cNvPr id="4511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511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511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5120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23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4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21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2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8" name="Group 75"/>
          <p:cNvGrpSpPr>
            <a:grpSpLocks/>
          </p:cNvGrpSpPr>
          <p:nvPr/>
        </p:nvGrpSpPr>
        <p:grpSpPr bwMode="auto">
          <a:xfrm rot="5400000">
            <a:off x="5280818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71831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8031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4231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400431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5079" name="Group 80"/>
          <p:cNvGrpSpPr>
            <a:grpSpLocks/>
          </p:cNvGrpSpPr>
          <p:nvPr/>
        </p:nvGrpSpPr>
        <p:grpSpPr bwMode="auto">
          <a:xfrm>
            <a:off x="6350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7478712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7419975" y="3208338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7361237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7302500" y="3208338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5179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8226425" y="4462463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45121" idx="0"/>
          </p:cNvCxnSpPr>
          <p:nvPr/>
        </p:nvCxnSpPr>
        <p:spPr bwMode="auto">
          <a:xfrm>
            <a:off x="5043488" y="3990975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45119" idx="1"/>
          </p:cNvCxnSpPr>
          <p:nvPr/>
        </p:nvCxnSpPr>
        <p:spPr bwMode="auto">
          <a:xfrm>
            <a:off x="5218113" y="3600450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45117" idx="3"/>
          </p:cNvCxnSpPr>
          <p:nvPr/>
        </p:nvCxnSpPr>
        <p:spPr bwMode="auto">
          <a:xfrm flipV="1">
            <a:off x="5159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5495132" y="4461669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8440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7707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092" name="Group 100"/>
          <p:cNvGrpSpPr>
            <a:grpSpLocks/>
          </p:cNvGrpSpPr>
          <p:nvPr/>
        </p:nvGrpSpPr>
        <p:grpSpPr bwMode="auto">
          <a:xfrm>
            <a:off x="7972425" y="1371600"/>
            <a:ext cx="630238" cy="503238"/>
            <a:chOff x="-44" y="1473"/>
            <a:chExt cx="981" cy="1105"/>
          </a:xfrm>
        </p:grpSpPr>
        <p:pic>
          <p:nvPicPr>
            <p:cNvPr id="4510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56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8161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5665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7880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7605713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45097" name="Group 347"/>
          <p:cNvGrpSpPr>
            <a:grpSpLocks/>
          </p:cNvGrpSpPr>
          <p:nvPr/>
        </p:nvGrpSpPr>
        <p:grpSpPr bwMode="auto">
          <a:xfrm>
            <a:off x="5529263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3472" y="1693888"/>
              <a:ext cx="1126176" cy="32027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6175" cy="32027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1780" y="1633546"/>
              <a:ext cx="662973" cy="111399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4007" y="1727927"/>
              <a:ext cx="243676" cy="97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90804" y="1729474"/>
              <a:ext cx="239284" cy="97475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10"/>
              <a:ext cx="2195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7452" y="1734116"/>
              <a:ext cx="2196" cy="12377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338440" y="1751040"/>
              <a:ext cx="2602080" cy="225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920" y="1747800"/>
                <a:ext cx="2609280" cy="22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8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Outline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CC0000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CC0000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CC0000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edge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core</a:t>
            </a:r>
          </a:p>
          <a:p>
            <a:pPr marL="914400" lvl="2" indent="0" eaLnBrk="1" hangingPunct="1">
              <a:buClr>
                <a:srgbClr val="000099"/>
              </a:buClr>
              <a:buNone/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history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dirty="0" smtClean="0">
                <a:ea typeface="Arial" panose="020B0604020202020204" pitchFamily="34" charset="0"/>
              </a:rPr>
              <a:t>Hand-on lab</a:t>
            </a:r>
            <a:endParaRPr lang="en-US" altLang="en-US" sz="2800" dirty="0" smtClean="0"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B1B0BA3-497F-4A72-8041-0F071E0DBE13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3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47107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82625" indent="-225425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</a:pPr>
            <a:r>
              <a:rPr lang="en-US" altLang="en-US" sz="2400" dirty="0"/>
              <a:t>End systems connect to Internet via </a:t>
            </a:r>
            <a:r>
              <a:rPr lang="en-US" altLang="en-US" sz="2400" dirty="0">
                <a:solidFill>
                  <a:srgbClr val="C00000"/>
                </a:solidFill>
              </a:rPr>
              <a:t>access ISPs </a:t>
            </a:r>
            <a:r>
              <a:rPr lang="en-US" altLang="en-US" sz="2400" dirty="0"/>
              <a:t>(Internet Service Providers)</a:t>
            </a:r>
          </a:p>
          <a:p>
            <a:pPr lvl="1" eaLnBrk="1" hangingPunct="1">
              <a:buClr>
                <a:srgbClr val="000099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residential, company and university ISPs</a:t>
            </a:r>
          </a:p>
          <a:p>
            <a:pPr eaLnBrk="1" hangingPunct="1">
              <a:buClr>
                <a:srgbClr val="000099"/>
              </a:buClr>
            </a:pPr>
            <a:r>
              <a:rPr lang="en-US" altLang="en-US" sz="2400" dirty="0"/>
              <a:t>Access ISPs in turn must be interconnected. </a:t>
            </a:r>
          </a:p>
          <a:p>
            <a:pPr lvl="1" eaLnBrk="1" hangingPunct="1">
              <a:buClr>
                <a:srgbClr val="000099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so that any two hosts can send packets to each other</a:t>
            </a:r>
          </a:p>
          <a:p>
            <a:pPr eaLnBrk="1" hangingPunct="1">
              <a:buClr>
                <a:srgbClr val="000099"/>
              </a:buClr>
            </a:pPr>
            <a:r>
              <a:rPr lang="en-US" altLang="en-US" sz="2400" dirty="0"/>
              <a:t>Resulting network of networks is very complex</a:t>
            </a:r>
          </a:p>
          <a:p>
            <a:pPr lvl="1" eaLnBrk="1" hangingPunct="1">
              <a:buClr>
                <a:srgbClr val="000099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evolution was driven by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economics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national policies</a:t>
            </a:r>
          </a:p>
          <a:p>
            <a:pPr eaLnBrk="1" hangingPunct="1">
              <a:buClr>
                <a:srgbClr val="000099"/>
              </a:buClr>
            </a:pPr>
            <a:r>
              <a:rPr lang="en-US" altLang="en-US" sz="2400" dirty="0"/>
              <a:t>Let</a:t>
            </a:r>
            <a:r>
              <a:rPr lang="ja-JP" altLang="en-US" sz="2400" dirty="0"/>
              <a:t>’</a:t>
            </a:r>
            <a:r>
              <a:rPr lang="en-US" altLang="ja-JP" sz="2400" dirty="0"/>
              <a:t>s take a stepwise approach to describe current Internet structure</a:t>
            </a:r>
            <a:endParaRPr lang="en-US" altLang="en-US" sz="2400" dirty="0"/>
          </a:p>
        </p:txBody>
      </p:sp>
      <p:sp>
        <p:nvSpPr>
          <p:cNvPr id="471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1DFCE25-BA55-4476-BBB6-675A51B73193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7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Question: 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given </a:t>
            </a:r>
            <a:r>
              <a:rPr lang="en-US" altLang="en-US" sz="2400" i="1" smtClean="0">
                <a:ea typeface="ＭＳ Ｐゴシック" panose="020B0600070205080204" pitchFamily="34" charset="-128"/>
              </a:rPr>
              <a:t>millions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4915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9160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92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13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1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92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11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2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92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09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3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92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07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4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2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05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5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92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03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6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2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01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7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91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9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8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91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7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69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91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5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70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91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3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71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91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1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72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91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9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73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91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7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74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91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5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49175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91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3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49176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49177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49178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49179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49180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49181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AA39B03-77DE-4FAC-B395-A53ADEB68A13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Option: </a:t>
            </a:r>
            <a:r>
              <a:rPr lang="en-US" altLang="en-US" sz="2400" i="1" smtClean="0">
                <a:ea typeface="ＭＳ Ｐゴシック" panose="020B0600070205080204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51204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5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513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14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06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513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12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1207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1208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1209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51291" name="Straight Connector 7"/>
            <p:cNvCxnSpPr>
              <a:cxnSpLocks noChangeShapeType="1"/>
              <a:stCxn id="51253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2" name="Straight Connector 188"/>
            <p:cNvCxnSpPr>
              <a:cxnSpLocks noChangeShapeType="1"/>
              <a:stCxn id="51253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3" name="Straight Connector 190"/>
            <p:cNvCxnSpPr>
              <a:cxnSpLocks noChangeShapeType="1"/>
              <a:stCxn id="51253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4" name="Straight Connector 192"/>
            <p:cNvCxnSpPr>
              <a:cxnSpLocks noChangeShapeType="1"/>
              <a:stCxn id="51253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5" name="Straight Connector 195"/>
            <p:cNvCxnSpPr>
              <a:cxnSpLocks noChangeShapeType="1"/>
              <a:stCxn id="51253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6" name="Straight Connector 197"/>
            <p:cNvCxnSpPr>
              <a:cxnSpLocks noChangeShapeType="1"/>
              <a:endCxn id="51253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7" name="Straight Connector 199"/>
            <p:cNvCxnSpPr>
              <a:cxnSpLocks noChangeShapeType="1"/>
              <a:endCxn id="51253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8" name="Straight Connector 201"/>
            <p:cNvCxnSpPr>
              <a:cxnSpLocks noChangeShapeType="1"/>
              <a:endCxn id="51253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9" name="Straight Connector 203"/>
            <p:cNvCxnSpPr>
              <a:cxnSpLocks noChangeShapeType="1"/>
              <a:endCxn id="51253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0" name="Straight Connector 204"/>
            <p:cNvCxnSpPr>
              <a:cxnSpLocks noChangeShapeType="1"/>
              <a:endCxn id="51253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1" name="Straight Connector 207"/>
            <p:cNvCxnSpPr>
              <a:cxnSpLocks noChangeShapeType="1"/>
              <a:endCxn id="51253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2" name="Straight Connector 209"/>
            <p:cNvCxnSpPr>
              <a:cxnSpLocks noChangeShapeType="1"/>
              <a:endCxn id="51253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3" name="Straight Connector 211"/>
            <p:cNvCxnSpPr>
              <a:cxnSpLocks noChangeShapeType="1"/>
              <a:endCxn id="51253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4" name="Straight Connector 213"/>
            <p:cNvCxnSpPr>
              <a:cxnSpLocks noChangeShapeType="1"/>
              <a:endCxn id="51253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5" name="Straight Connector 215"/>
            <p:cNvCxnSpPr>
              <a:cxnSpLocks noChangeShapeType="1"/>
              <a:endCxn id="51253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06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1307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1308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1309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1310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51276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7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8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9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0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1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2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3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4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5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6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7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8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9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0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51261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2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3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4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5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6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7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8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9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0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1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2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3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4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5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connecting each access ISP to each other directly </a:t>
            </a: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doesn’t scale: </a:t>
            </a:r>
            <a:r>
              <a:rPr lang="en-US" altLang="en-US" sz="2400">
                <a:latin typeface="Arial" panose="020B0604020202020204" pitchFamily="34" charset="0"/>
              </a:rPr>
              <a:t>O(</a:t>
            </a:r>
            <a:r>
              <a:rPr lang="en-US" altLang="en-US" sz="2400" i="1">
                <a:latin typeface="Arial" panose="020B0604020202020204" pitchFamily="34" charset="0"/>
              </a:rPr>
              <a:t>N</a:t>
            </a:r>
            <a:r>
              <a:rPr lang="en-US" altLang="en-US" sz="2400" baseline="30000">
                <a:latin typeface="Arial" panose="020B0604020202020204" pitchFamily="34" charset="0"/>
              </a:rPr>
              <a:t>2</a:t>
            </a:r>
            <a:r>
              <a:rPr lang="en-US" altLang="en-US" sz="2400">
                <a:latin typeface="Arial" panose="020B0604020202020204" pitchFamily="34" charset="0"/>
              </a:rPr>
              <a:t>) connections.</a:t>
            </a:r>
          </a:p>
        </p:txBody>
      </p:sp>
      <p:sp>
        <p:nvSpPr>
          <p:cNvPr id="512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35BD05C-694B-4F71-AC7B-0343F8DB96F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1216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5125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0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17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5125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8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18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512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6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19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512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4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20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512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2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21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5124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1222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grpSp>
        <p:nvGrpSpPr>
          <p:cNvPr id="51223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5124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24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5124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6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25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5124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4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26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5124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1227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grpSp>
        <p:nvGrpSpPr>
          <p:cNvPr id="51228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5123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0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29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5123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30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51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1231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51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1232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43680" y="2396160"/>
              <a:ext cx="1348920" cy="44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1160" y="2391840"/>
                <a:ext cx="1356120" cy="4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96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5325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53362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34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3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34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4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4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5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34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6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4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7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34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8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534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69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534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0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533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1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533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2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533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3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533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4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533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5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533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6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533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53377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533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5337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337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338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338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338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5338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 smtClean="0">
                <a:solidFill>
                  <a:srgbClr val="CC0000"/>
                </a:solidFill>
                <a:latin typeface="Gill Sans MT" charset="0"/>
              </a:rPr>
              <a:t>Option: </a:t>
            </a:r>
            <a:r>
              <a:rPr lang="en-US" i="1" dirty="0" smtClean="0">
                <a:latin typeface="Gill Sans MT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 smtClean="0">
                <a:solidFill>
                  <a:srgbClr val="C00000"/>
                </a:solidFill>
                <a:latin typeface="+mn-lt"/>
              </a:rPr>
              <a:t>Customer</a:t>
            </a:r>
            <a:r>
              <a:rPr lang="en-US" i="1" dirty="0" smtClean="0">
                <a:latin typeface="+mn-lt"/>
              </a:rPr>
              <a:t> and </a:t>
            </a:r>
            <a:r>
              <a:rPr lang="en-US" i="1" dirty="0" smtClean="0">
                <a:solidFill>
                  <a:srgbClr val="C00000"/>
                </a:solidFill>
                <a:latin typeface="+mn-lt"/>
              </a:rPr>
              <a:t>provider </a:t>
            </a:r>
            <a:r>
              <a:rPr lang="en-US" i="1" dirty="0" smtClean="0">
                <a:latin typeface="+mn-lt"/>
              </a:rPr>
              <a:t>ISPs have economic agreement.</a:t>
            </a:r>
            <a:endParaRPr lang="en-US" dirty="0" smtClean="0">
              <a:latin typeface="+mn-lt"/>
            </a:endParaRPr>
          </a:p>
        </p:txBody>
      </p:sp>
      <p:sp>
        <p:nvSpPr>
          <p:cNvPr id="532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AE00E13-D46D-42B6-A889-72436C1129C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3256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3257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4022725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8" name="Straight Connector 297"/>
          <p:cNvCxnSpPr>
            <a:cxnSpLocks noChangeShapeType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9" name="Straight Connector 298"/>
          <p:cNvCxnSpPr>
            <a:cxnSpLocks noChangeShapeType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0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1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3722688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2" name="Straight Connector 301"/>
          <p:cNvCxnSpPr>
            <a:cxnSpLocks noChangeShapeType="1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3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4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5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024313" y="3600450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6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global</a:t>
            </a:r>
            <a:br>
              <a:rPr lang="en-US" altLang="en-US" sz="2400" i="1">
                <a:latin typeface="Arial" panose="020B0604020202020204" pitchFamily="34" charset="0"/>
              </a:rPr>
            </a:br>
            <a:r>
              <a:rPr lang="en-US" altLang="en-US" sz="2400" i="1">
                <a:latin typeface="Arial" panose="020B0604020202020204" pitchFamily="34" charset="0"/>
              </a:rPr>
              <a:t>ISP</a:t>
            </a:r>
          </a:p>
        </p:txBody>
      </p:sp>
      <p:grpSp>
        <p:nvGrpSpPr>
          <p:cNvPr id="53267" name="Group 347"/>
          <p:cNvGrpSpPr>
            <a:grpSpLocks/>
          </p:cNvGrpSpPr>
          <p:nvPr/>
        </p:nvGrpSpPr>
        <p:grpSpPr bwMode="auto">
          <a:xfrm>
            <a:off x="4662488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207" y="1695082"/>
              <a:ext cx="1125441" cy="31907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41" cy="31908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812" y="1632197"/>
              <a:ext cx="662369" cy="11179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576" y="1727688"/>
              <a:ext cx="243260" cy="9782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91089" y="1730017"/>
              <a:ext cx="240329" cy="9782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005"/>
              <a:ext cx="2930" cy="1234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718" y="1734675"/>
              <a:ext cx="2930" cy="1234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68" name="Group 347"/>
          <p:cNvGrpSpPr>
            <a:grpSpLocks/>
          </p:cNvGrpSpPr>
          <p:nvPr/>
        </p:nvGrpSpPr>
        <p:grpSpPr bwMode="auto">
          <a:xfrm>
            <a:off x="4108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216" y="1695716"/>
              <a:ext cx="1125432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3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3417" y="1632496"/>
              <a:ext cx="661154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8310" y="1728497"/>
              <a:ext cx="243892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8723" y="1730839"/>
              <a:ext cx="240954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863"/>
              <a:ext cx="2939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710" y="1735522"/>
              <a:ext cx="2938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69" name="Group 347"/>
          <p:cNvGrpSpPr>
            <a:grpSpLocks/>
          </p:cNvGrpSpPr>
          <p:nvPr/>
        </p:nvGrpSpPr>
        <p:grpSpPr bwMode="auto">
          <a:xfrm>
            <a:off x="3848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209" y="1695080"/>
              <a:ext cx="1125439" cy="31908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907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814" y="1632197"/>
              <a:ext cx="662368" cy="11179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577" y="1727687"/>
              <a:ext cx="243258" cy="9782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91090" y="1730017"/>
              <a:ext cx="240328" cy="9782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003"/>
              <a:ext cx="2932" cy="1234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716" y="1734675"/>
              <a:ext cx="2932" cy="1234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270" name="Straight Connector 307"/>
          <p:cNvCxnSpPr>
            <a:cxnSpLocks noChangeShapeType="1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1" name="Straight Connector 308"/>
          <p:cNvCxnSpPr>
            <a:cxnSpLocks noChangeShapeType="1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2" name="Straight Connector 309"/>
          <p:cNvCxnSpPr>
            <a:cxnSpLocks noChangeShapeType="1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73" name="Group 347"/>
          <p:cNvGrpSpPr>
            <a:grpSpLocks/>
          </p:cNvGrpSpPr>
          <p:nvPr/>
        </p:nvGrpSpPr>
        <p:grpSpPr bwMode="auto">
          <a:xfrm>
            <a:off x="3113088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207" y="1695082"/>
              <a:ext cx="1125441" cy="31907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41" cy="31908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812" y="1632197"/>
              <a:ext cx="662369" cy="11179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576" y="1727688"/>
              <a:ext cx="243260" cy="9782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91089" y="1730017"/>
              <a:ext cx="240329" cy="9782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005"/>
              <a:ext cx="2930" cy="1234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718" y="1734675"/>
              <a:ext cx="2930" cy="1234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274" name="Straight Connector 310"/>
          <p:cNvCxnSpPr>
            <a:cxnSpLocks noChangeShapeType="1"/>
            <a:stCxn id="53385" idx="0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5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6" name="Straight Connector 312"/>
          <p:cNvCxnSpPr>
            <a:cxnSpLocks noChangeShapeType="1"/>
            <a:stCxn id="53388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77" name="Group 347"/>
          <p:cNvGrpSpPr>
            <a:grpSpLocks/>
          </p:cNvGrpSpPr>
          <p:nvPr/>
        </p:nvGrpSpPr>
        <p:grpSpPr bwMode="auto">
          <a:xfrm>
            <a:off x="4432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209" y="1695716"/>
              <a:ext cx="1125439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577" y="1728497"/>
              <a:ext cx="243258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91090" y="1730839"/>
              <a:ext cx="240328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863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278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042025" y="4586288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9" name="Straight Connector 314"/>
          <p:cNvCxnSpPr>
            <a:cxnSpLocks noChangeShapeType="1"/>
          </p:cNvCxnSpPr>
          <p:nvPr/>
        </p:nvCxnSpPr>
        <p:spPr bwMode="auto">
          <a:xfrm flipH="1" flipV="1">
            <a:off x="6099175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0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6040438" y="4159250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81" name="Group 347"/>
          <p:cNvGrpSpPr>
            <a:grpSpLocks/>
          </p:cNvGrpSpPr>
          <p:nvPr/>
        </p:nvGrpSpPr>
        <p:grpSpPr bwMode="auto">
          <a:xfrm>
            <a:off x="5521325" y="4321175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209" y="1695717"/>
              <a:ext cx="1125439" cy="318443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3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577" y="1728498"/>
              <a:ext cx="243258" cy="9600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91090" y="1730839"/>
              <a:ext cx="240328" cy="960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864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282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3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4" name="Straight Connector 318"/>
          <p:cNvCxnSpPr>
            <a:cxnSpLocks noChangeShapeType="1"/>
            <a:stCxn id="53396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85" name="Group 347"/>
          <p:cNvGrpSpPr>
            <a:grpSpLocks/>
          </p:cNvGrpSpPr>
          <p:nvPr/>
        </p:nvGrpSpPr>
        <p:grpSpPr bwMode="auto">
          <a:xfrm>
            <a:off x="5254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209" y="1695716"/>
              <a:ext cx="1125439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577" y="1728497"/>
              <a:ext cx="243258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91090" y="1730839"/>
              <a:ext cx="240328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863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286" name="Straight Connector 22"/>
          <p:cNvCxnSpPr>
            <a:cxnSpLocks noChangeShapeType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7" name="Straight Connector 305"/>
          <p:cNvCxnSpPr>
            <a:cxnSpLocks noChangeShapeType="1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8" name="Straight Connector 306"/>
          <p:cNvCxnSpPr>
            <a:cxnSpLocks noChangeShapeType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89" name="Group 347"/>
          <p:cNvGrpSpPr>
            <a:grpSpLocks/>
          </p:cNvGrpSpPr>
          <p:nvPr/>
        </p:nvGrpSpPr>
        <p:grpSpPr bwMode="auto">
          <a:xfrm>
            <a:off x="3502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209" y="1695716"/>
              <a:ext cx="1125439" cy="31844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439" cy="31844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814" y="1632496"/>
              <a:ext cx="662368" cy="11239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577" y="1728497"/>
              <a:ext cx="243258" cy="960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91090" y="1730839"/>
              <a:ext cx="240328" cy="9600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863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716" y="1735522"/>
              <a:ext cx="2932" cy="1217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287960" y="3502080"/>
              <a:ext cx="597240" cy="64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440" y="3499560"/>
                <a:ext cx="602280" cy="6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5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5299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0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1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2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3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4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5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6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7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08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C</a:t>
            </a:r>
          </a:p>
        </p:txBody>
      </p:sp>
      <p:grpSp>
        <p:nvGrpSpPr>
          <p:cNvPr id="55309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10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11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12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313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5314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5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6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7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8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9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20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21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22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23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B</a:t>
            </a:r>
          </a:p>
        </p:txBody>
      </p:sp>
      <p:grpSp>
        <p:nvGrpSpPr>
          <p:cNvPr id="55324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25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26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27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328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5329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0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1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2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3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4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5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6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37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38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A</a:t>
            </a:r>
          </a:p>
        </p:txBody>
      </p:sp>
      <p:grpSp>
        <p:nvGrpSpPr>
          <p:cNvPr id="55339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40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41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42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43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44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3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5534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347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5551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48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5551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49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5551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0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555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1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555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2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5550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3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5550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4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5550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5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5550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6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5550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7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5549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9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8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5549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9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59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5549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9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60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5549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9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5361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5549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9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5362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363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364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365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366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367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5368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But if one global ISP is viable business, there will be competitors ….</a:t>
            </a:r>
          </a:p>
        </p:txBody>
      </p:sp>
      <p:cxnSp>
        <p:nvCxnSpPr>
          <p:cNvPr id="55369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0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1" name="Straight Connector 501"/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2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3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4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5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6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7" name="Straight Connector 509"/>
          <p:cNvCxnSpPr>
            <a:cxnSpLocks noChangeShapeType="1"/>
            <a:stCxn id="5549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8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79" name="Straight Connector 511"/>
          <p:cNvCxnSpPr>
            <a:cxnSpLocks noChangeShapeType="1"/>
            <a:stCxn id="5549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8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81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82" name="Straight Connector 514"/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4DA7B48-B17F-4E7E-8E60-5A081CF57EDB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5385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86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87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5388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5389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90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91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92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93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94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395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5396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5397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5539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9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226840" y="3464640"/>
              <a:ext cx="176400" cy="19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4320" y="3462120"/>
                <a:ext cx="181440" cy="2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71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7347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48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49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0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1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2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3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4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5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56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C</a:t>
            </a:r>
          </a:p>
        </p:txBody>
      </p:sp>
      <p:grpSp>
        <p:nvGrpSpPr>
          <p:cNvPr id="57357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58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59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60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361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7362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3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4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5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6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7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8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9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70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71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B</a:t>
            </a:r>
          </a:p>
        </p:txBody>
      </p:sp>
      <p:grpSp>
        <p:nvGrpSpPr>
          <p:cNvPr id="57372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73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74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75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376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7377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78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79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0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1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2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3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4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5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86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A</a:t>
            </a:r>
          </a:p>
        </p:txBody>
      </p:sp>
      <p:grpSp>
        <p:nvGrpSpPr>
          <p:cNvPr id="57387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88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89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90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91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392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3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57394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95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575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90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396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5758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88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397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575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86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398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575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84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399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575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82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0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575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80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1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575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2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575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3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575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4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4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575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2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5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575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0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6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575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8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7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575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6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8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575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4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7409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5756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2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7410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7411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7412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7413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7414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7415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cxnSp>
        <p:nvCxnSpPr>
          <p:cNvPr id="57416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7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8" name="Straight Connector 501"/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9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0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1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2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4" name="Straight Connector 509"/>
          <p:cNvCxnSpPr>
            <a:cxnSpLocks noChangeShapeType="1"/>
            <a:stCxn id="57565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5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6" name="Straight Connector 511"/>
          <p:cNvCxnSpPr>
            <a:cxnSpLocks noChangeShapeType="1"/>
            <a:stCxn id="57562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7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29" name="Straight Connector 514"/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B9B981F-9661-4CA9-9BC3-DF84773D0A5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7432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33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34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7435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436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37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38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39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40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41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42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7443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444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574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70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7445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5746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746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746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57465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466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57461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462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463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57459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CC0000"/>
                  </a:solidFill>
                  <a:latin typeface="Arial" panose="020B0604020202020204" pitchFamily="34" charset="0"/>
                </a:rPr>
                <a:t>peering link</a:t>
              </a:r>
            </a:p>
          </p:txBody>
        </p:sp>
        <p:cxnSp>
          <p:nvCxnSpPr>
            <p:cNvPr id="57460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5270500" y="1701800"/>
            <a:ext cx="3478213" cy="1169988"/>
            <a:chOff x="5270500" y="1701800"/>
            <a:chExt cx="3477123" cy="1169232"/>
          </a:xfrm>
        </p:grpSpPr>
        <p:sp>
          <p:nvSpPr>
            <p:cNvPr id="57457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7712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 dirty="0">
                  <a:solidFill>
                    <a:srgbClr val="CC0000"/>
                  </a:solidFill>
                  <a:latin typeface="Arial" panose="020B0604020202020204" pitchFamily="34" charset="0"/>
                </a:rPr>
                <a:t>Internet exchange point </a:t>
              </a:r>
            </a:p>
          </p:txBody>
        </p:sp>
        <p:cxnSp>
          <p:nvCxnSpPr>
            <p:cNvPr id="57458" name="Straight Connector 39948"/>
            <p:cNvCxnSpPr>
              <a:cxnSpLocks noChangeShapeType="1"/>
              <a:endCxn id="57468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57451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7452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57455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7456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57453" name="Straight Connector 519"/>
            <p:cNvCxnSpPr>
              <a:cxnSpLocks noChangeShapeType="1"/>
              <a:stCxn id="57455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454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47240" y="1820520"/>
              <a:ext cx="4859640" cy="315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000" y="1818000"/>
                <a:ext cx="4865400" cy="31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9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9395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6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7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8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9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0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1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2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3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4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C</a:t>
            </a:r>
          </a:p>
        </p:txBody>
      </p:sp>
      <p:grpSp>
        <p:nvGrpSpPr>
          <p:cNvPr id="59405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06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07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08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409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9410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1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2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3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4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5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6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7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8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19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B</a:t>
            </a:r>
          </a:p>
        </p:txBody>
      </p:sp>
      <p:grpSp>
        <p:nvGrpSpPr>
          <p:cNvPr id="59420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21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22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23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424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9425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26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27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28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29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30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31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32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33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34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A</a:t>
            </a:r>
          </a:p>
        </p:txBody>
      </p:sp>
      <p:grpSp>
        <p:nvGrpSpPr>
          <p:cNvPr id="59435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36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37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38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39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40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4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5944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443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596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37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44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596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3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45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596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3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46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5963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3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47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5962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29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48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5962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27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49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5962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25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50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5962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23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51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5962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21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52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5961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19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53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5961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17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54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5961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615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59455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9456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9457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9458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9459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59460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cxnSp>
        <p:nvCxnSpPr>
          <p:cNvPr id="59461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2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3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4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5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6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7" name="Straight Connector 510"/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69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15C6F7A-5CCB-43B7-9AC9-E68C6BA5D5FD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9472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73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74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9475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76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77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78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79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80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81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82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9483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84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5952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523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85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59517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9520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9521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59518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519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86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59514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515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516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487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59508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9509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59512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9513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59510" name="Straight Connector 519"/>
            <p:cNvCxnSpPr>
              <a:cxnSpLocks noChangeShapeType="1"/>
              <a:stCxn id="59512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511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9488" name="Straight Connector 500"/>
          <p:cNvCxnSpPr>
            <a:cxnSpLocks noChangeShapeType="1"/>
            <a:endCxn id="59491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89" name="Straight Connector 501"/>
          <p:cNvCxnSpPr>
            <a:cxnSpLocks noChangeShapeType="1"/>
            <a:endCxn id="59491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90" name="Straight Connector 514"/>
          <p:cNvCxnSpPr>
            <a:cxnSpLocks noChangeShapeType="1"/>
            <a:endCxn id="59491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91" name="Oval 517"/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59492" name="Straight Connector 39941"/>
          <p:cNvCxnSpPr>
            <a:cxnSpLocks noChangeShapeType="1"/>
            <a:stCxn id="59491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93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94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5950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507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95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5950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505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59496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5950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50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cxnSp>
        <p:nvCxnSpPr>
          <p:cNvPr id="59497" name="Straight Connector 509"/>
          <p:cNvCxnSpPr>
            <a:cxnSpLocks noChangeShapeType="1"/>
            <a:endCxn id="59499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98" name="Straight Connector 511"/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99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9500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regional net</a:t>
            </a:r>
          </a:p>
        </p:txBody>
      </p:sp>
      <p:sp>
        <p:nvSpPr>
          <p:cNvPr id="59501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… and regional networks may arise to connect access nets to ISPs </a:t>
            </a:r>
          </a:p>
        </p:txBody>
      </p:sp>
    </p:spTree>
    <p:extLst>
      <p:ext uri="{BB962C8B-B14F-4D97-AF65-F5344CB8AC3E}">
        <p14:creationId xmlns:p14="http://schemas.microsoft.com/office/powerpoint/2010/main" val="16539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61443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4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5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6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7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8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9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0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1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52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C</a:t>
            </a:r>
          </a:p>
        </p:txBody>
      </p:sp>
      <p:grpSp>
        <p:nvGrpSpPr>
          <p:cNvPr id="61453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963" y="1694818"/>
              <a:ext cx="1124685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82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3588" y="1632268"/>
              <a:ext cx="660061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8711" y="1727740"/>
              <a:ext cx="243374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8838" y="1731033"/>
              <a:ext cx="2433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617"/>
              <a:ext cx="3686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5959" y="1734324"/>
              <a:ext cx="3689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54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55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975" y="1694819"/>
              <a:ext cx="1124673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4349" y="1632266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7202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551" y="1731032"/>
              <a:ext cx="240474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616"/>
              <a:ext cx="3698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5950" y="1734325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56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457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61458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9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0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1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2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3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4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5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6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67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B</a:t>
            </a:r>
          </a:p>
        </p:txBody>
      </p:sp>
      <p:grpSp>
        <p:nvGrpSpPr>
          <p:cNvPr id="61468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69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70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71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656" y="1693063"/>
              <a:ext cx="1124992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14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90871" y="1728739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8471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271" y="1735226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472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61473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74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75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76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77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78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79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80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81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82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ISP A</a:t>
            </a:r>
          </a:p>
        </p:txBody>
      </p:sp>
      <p:grpSp>
        <p:nvGrpSpPr>
          <p:cNvPr id="61483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4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10" y="1696002"/>
              <a:ext cx="1125238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3220" y="1633001"/>
              <a:ext cx="661350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90682" y="1730654"/>
              <a:ext cx="241345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695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513" y="173380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02" y="1693698"/>
              <a:ext cx="1125246" cy="32046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20464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578" y="1633412"/>
              <a:ext cx="662645" cy="1110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047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90075" y="1728599"/>
              <a:ext cx="240677" cy="9836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8119"/>
              <a:ext cx="3125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523" y="1734945"/>
              <a:ext cx="3125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04" y="1693696"/>
              <a:ext cx="1125244" cy="320464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2046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577" y="1633412"/>
              <a:ext cx="662644" cy="111050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7048" y="1728599"/>
              <a:ext cx="243803" cy="95187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90075" y="1728599"/>
              <a:ext cx="240678" cy="9835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8117"/>
              <a:ext cx="3127" cy="12374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521" y="1734945"/>
              <a:ext cx="3127" cy="1237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7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02" y="1696002"/>
              <a:ext cx="112524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6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578" y="1633001"/>
              <a:ext cx="662645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7047" y="1727503"/>
              <a:ext cx="243803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90075" y="1730654"/>
              <a:ext cx="24067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6954"/>
              <a:ext cx="312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523" y="1733803"/>
              <a:ext cx="312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8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04" y="1696003"/>
              <a:ext cx="1125244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44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577" y="1633001"/>
              <a:ext cx="662644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7048" y="1727504"/>
              <a:ext cx="243803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90075" y="1730653"/>
              <a:ext cx="240678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6953"/>
              <a:ext cx="3127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521" y="1733804"/>
              <a:ext cx="3127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6149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1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616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87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2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616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3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616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4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616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5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616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9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6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616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7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7" name="Group 156"/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616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5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8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616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3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499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616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1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500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616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69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501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616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67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502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616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65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sp>
        <p:nvSpPr>
          <p:cNvPr id="61503" name="TextBox 4"/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61504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61505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61506" name="TextBox 181"/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61507" name="TextBox 182"/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61508" name="TextBox 183"/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…</a:t>
            </a:r>
          </a:p>
        </p:txBody>
      </p:sp>
      <p:cxnSp>
        <p:nvCxnSpPr>
          <p:cNvPr id="61509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0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1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2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4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5" name="Straight Connector 510"/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0D895BE-C50B-4D8B-BF39-6AE1C3136D5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1520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654" y="1693063"/>
              <a:ext cx="1124994" cy="32109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12" y="1728739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90869" y="1728739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8471"/>
              <a:ext cx="3377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269" y="1735226"/>
              <a:ext cx="3379" cy="12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1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2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656" y="1693062"/>
              <a:ext cx="1124992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4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1005" y="1634681"/>
              <a:ext cx="665537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14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90871" y="1728741"/>
              <a:ext cx="239862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8470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271" y="1735228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1523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24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978" y="1694818"/>
              <a:ext cx="1124670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4351" y="1632268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7200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553" y="1731033"/>
              <a:ext cx="240471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617"/>
              <a:ext cx="3701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5947" y="1734324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5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6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975" y="1694818"/>
              <a:ext cx="1124673" cy="319342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3" cy="319342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4349" y="1632268"/>
              <a:ext cx="662226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7202" y="1727740"/>
              <a:ext cx="244172" cy="95474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551" y="1731033"/>
              <a:ext cx="240474" cy="9547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617"/>
              <a:ext cx="3698" cy="12180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5950" y="1734324"/>
              <a:ext cx="3698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7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978" y="1694819"/>
              <a:ext cx="1124670" cy="31934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670" cy="31934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4351" y="1632266"/>
              <a:ext cx="662222" cy="111934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7200" y="1727741"/>
              <a:ext cx="244172" cy="9547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553" y="1731032"/>
              <a:ext cx="240471" cy="95474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616"/>
              <a:ext cx="3701" cy="1218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5947" y="1734325"/>
              <a:ext cx="3701" cy="12510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8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12" y="1696002"/>
              <a:ext cx="1125236" cy="31815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3220" y="1633001"/>
              <a:ext cx="661352" cy="11025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5762" y="1727503"/>
              <a:ext cx="244480" cy="97653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90682" y="1730654"/>
              <a:ext cx="241347" cy="9765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6954"/>
              <a:ext cx="3135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515" y="1733803"/>
              <a:ext cx="3133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29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12" y="1696003"/>
              <a:ext cx="1125236" cy="31815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38" cy="3181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3220" y="1633001"/>
              <a:ext cx="661352" cy="110252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5762" y="1727504"/>
              <a:ext cx="244480" cy="97651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90682" y="1730653"/>
              <a:ext cx="241347" cy="97653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6953"/>
              <a:ext cx="3135" cy="12285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515" y="1733804"/>
              <a:ext cx="3133" cy="1228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30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654" y="1693062"/>
              <a:ext cx="1124994" cy="32109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992" cy="32109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1005" y="1634681"/>
              <a:ext cx="665535" cy="110276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12" y="1728741"/>
              <a:ext cx="243242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90869" y="1728741"/>
              <a:ext cx="239864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8470"/>
              <a:ext cx="3377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269" y="1735228"/>
              <a:ext cx="3379" cy="12324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1531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32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615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73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533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61567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61570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1571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61568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69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34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61564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65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66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35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61558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1559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61562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1563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61560" name="Straight Connector 519"/>
            <p:cNvCxnSpPr>
              <a:cxnSpLocks noChangeShapeType="1"/>
              <a:stCxn id="61562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61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1536" name="Straight Connector 500"/>
          <p:cNvCxnSpPr>
            <a:cxnSpLocks noChangeShapeType="1"/>
            <a:endCxn id="61539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7" name="Straight Connector 501"/>
          <p:cNvCxnSpPr>
            <a:cxnSpLocks noChangeShapeType="1"/>
            <a:endCxn id="61539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8" name="Straight Connector 514"/>
          <p:cNvCxnSpPr>
            <a:cxnSpLocks noChangeShapeType="1"/>
            <a:endCxn id="61539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39" name="Oval 517"/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61540" name="Straight Connector 39941"/>
          <p:cNvCxnSpPr>
            <a:cxnSpLocks noChangeShapeType="1"/>
            <a:stCxn id="61539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1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42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615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7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543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615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5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grpSp>
        <p:nvGrpSpPr>
          <p:cNvPr id="61544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615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access</a:t>
              </a:r>
            </a:p>
            <a:p>
              <a:pPr algn="ctr">
                <a:lnSpc>
                  <a:spcPts val="1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</a:t>
              </a:r>
            </a:p>
          </p:txBody>
        </p:sp>
      </p:grpSp>
      <p:cxnSp>
        <p:nvCxnSpPr>
          <p:cNvPr id="61545" name="Straight Connector 509"/>
          <p:cNvCxnSpPr>
            <a:cxnSpLocks noChangeShapeType="1"/>
            <a:endCxn id="61547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6" name="Straight Connector 511"/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47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1548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regional net</a:t>
            </a:r>
          </a:p>
        </p:txBody>
      </p:sp>
      <p:sp>
        <p:nvSpPr>
          <p:cNvPr id="61549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1550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  <a:latin typeface="Arial" panose="020B0604020202020204" pitchFamily="34" charset="0"/>
              </a:rPr>
              <a:t>Content provider network</a:t>
            </a:r>
          </a:p>
        </p:txBody>
      </p:sp>
      <p:sp>
        <p:nvSpPr>
          <p:cNvPr id="61551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… and content provider networks  (e.g., Google, Microsoft,   Akamai) may run their own network, to bring services, content close to end users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803480" y="5270400"/>
              <a:ext cx="83520" cy="18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9520" y="5266440"/>
                <a:ext cx="9144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26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1775" y="5164139"/>
            <a:ext cx="8440738" cy="1246186"/>
          </a:xfrm>
        </p:spPr>
        <p:txBody>
          <a:bodyPr>
            <a:normAutofit fontScale="77500" lnSpcReduction="20000"/>
          </a:bodyPr>
          <a:lstStyle/>
          <a:p>
            <a:pPr indent="-288925"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at center: small # of well-connected large networks</a:t>
            </a:r>
          </a:p>
          <a:p>
            <a:pPr marL="682625" lvl="1" indent="-225425" eaLnBrk="1" hangingPunct="1"/>
            <a:r>
              <a:rPr lang="ja-JP" altLang="en-US" sz="2000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tier-1</a:t>
            </a:r>
            <a:r>
              <a:rPr lang="ja-JP" altLang="en-US" sz="2000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 commercial ISPs</a:t>
            </a:r>
            <a:r>
              <a:rPr lang="en-US" altLang="ja-JP" sz="20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2000" dirty="0" smtClean="0">
                <a:ea typeface="ＭＳ Ｐゴシック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 eaLnBrk="1" hangingPunct="1"/>
            <a:r>
              <a:rPr lang="en-US" altLang="en-US" sz="2000" dirty="0" smtClean="0">
                <a:solidFill>
                  <a:srgbClr val="CC0000"/>
                </a:solidFill>
                <a:ea typeface="Arial" panose="020B0604020202020204" pitchFamily="34" charset="0"/>
              </a:rPr>
              <a:t>content provider network </a:t>
            </a:r>
            <a:r>
              <a:rPr lang="en-US" altLang="en-US" sz="2000" dirty="0" smtClean="0">
                <a:ea typeface="Arial" panose="020B0604020202020204" pitchFamily="34" charset="0"/>
              </a:rPr>
              <a:t>(e.g., Google): private network that connects it data centers to Internet, often bypassing tier-1, regional ISPs</a:t>
            </a:r>
          </a:p>
          <a:p>
            <a:pPr marL="682625" lvl="1" indent="-225425" eaLnBrk="1" hangingPunct="1">
              <a:buFont typeface="Wingdings" panose="05000000000000000000" pitchFamily="2" charset="2"/>
              <a:buNone/>
            </a:pPr>
            <a:endParaRPr lang="en-US" altLang="en-US" sz="2000" dirty="0" smtClean="0">
              <a:ea typeface="Arial" panose="020B0604020202020204" pitchFamily="34" charset="0"/>
            </a:endParaRPr>
          </a:p>
        </p:txBody>
      </p:sp>
      <p:pic>
        <p:nvPicPr>
          <p:cNvPr id="634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2669C49-9765-474D-83D6-1C35643FEA6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189163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5029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84" name="Straight Connector 83"/>
          <p:cNvCxnSpPr>
            <a:endCxn id="63532" idx="0"/>
          </p:cNvCxnSpPr>
          <p:nvPr/>
        </p:nvCxnSpPr>
        <p:spPr bwMode="auto">
          <a:xfrm rot="5400000">
            <a:off x="449263" y="3055937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3529" idx="4"/>
          </p:cNvCxnSpPr>
          <p:nvPr/>
        </p:nvCxnSpPr>
        <p:spPr bwMode="auto">
          <a:xfrm rot="5400000">
            <a:off x="3203575" y="4089400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3529" idx="3"/>
          </p:cNvCxnSpPr>
          <p:nvPr/>
        </p:nvCxnSpPr>
        <p:spPr bwMode="auto">
          <a:xfrm rot="5400000">
            <a:off x="2349501" y="3935412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857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1389857" y="3418681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7705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90" name="Straight Connector 89"/>
          <p:cNvCxnSpPr>
            <a:endCxn id="63535" idx="0"/>
          </p:cNvCxnSpPr>
          <p:nvPr/>
        </p:nvCxnSpPr>
        <p:spPr bwMode="auto">
          <a:xfrm>
            <a:off x="3973513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3530" idx="2"/>
            <a:endCxn id="63529" idx="6"/>
          </p:cNvCxnSpPr>
          <p:nvPr/>
        </p:nvCxnSpPr>
        <p:spPr bwMode="auto">
          <a:xfrm rot="10800000">
            <a:off x="4497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5187950" y="3946525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5932487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3530" idx="5"/>
          </p:cNvCxnSpPr>
          <p:nvPr/>
        </p:nvCxnSpPr>
        <p:spPr bwMode="auto">
          <a:xfrm>
            <a:off x="6721475" y="3770313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3528" idx="4"/>
            <a:endCxn id="63537" idx="7"/>
          </p:cNvCxnSpPr>
          <p:nvPr/>
        </p:nvCxnSpPr>
        <p:spPr bwMode="auto">
          <a:xfrm>
            <a:off x="6975475" y="2105025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3081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5434013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2189163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7357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2163763" y="2135187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2731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2838450" y="1876425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4897437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483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5362576" y="2938462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4217988" y="2790825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63526" idx="5"/>
          </p:cNvCxnSpPr>
          <p:nvPr/>
        </p:nvCxnSpPr>
        <p:spPr bwMode="auto">
          <a:xfrm rot="16200000" flipH="1">
            <a:off x="3234531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7421562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6410325" y="3101975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6407150" y="2714625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5676900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5297488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26" name="Oval 34"/>
          <p:cNvSpPr>
            <a:spLocks noChangeArrowheads="1"/>
          </p:cNvSpPr>
          <p:nvPr/>
        </p:nvSpPr>
        <p:spPr bwMode="auto">
          <a:xfrm>
            <a:off x="1135063" y="1266825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Tier 1 ISP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3527" name="Oval 34"/>
          <p:cNvSpPr>
            <a:spLocks noChangeArrowheads="1"/>
          </p:cNvSpPr>
          <p:nvPr/>
        </p:nvSpPr>
        <p:spPr bwMode="auto">
          <a:xfrm>
            <a:off x="3487738" y="1266825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Tier 1 ISP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3528" name="Oval 34"/>
          <p:cNvSpPr>
            <a:spLocks noChangeArrowheads="1"/>
          </p:cNvSpPr>
          <p:nvPr/>
        </p:nvSpPr>
        <p:spPr bwMode="auto">
          <a:xfrm>
            <a:off x="5921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Google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3529" name="Oval 33"/>
          <p:cNvSpPr>
            <a:spLocks noChangeArrowheads="1"/>
          </p:cNvSpPr>
          <p:nvPr/>
        </p:nvSpPr>
        <p:spPr bwMode="auto">
          <a:xfrm>
            <a:off x="25146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808080"/>
                </a:solidFill>
                <a:latin typeface="Arial" panose="020B0604020202020204" pitchFamily="34" charset="0"/>
              </a:rPr>
              <a:t>Regional ISP</a:t>
            </a:r>
          </a:p>
        </p:txBody>
      </p:sp>
      <p:sp>
        <p:nvSpPr>
          <p:cNvPr id="63530" name="Oval 33"/>
          <p:cNvSpPr>
            <a:spLocks noChangeArrowheads="1"/>
          </p:cNvSpPr>
          <p:nvPr/>
        </p:nvSpPr>
        <p:spPr bwMode="auto">
          <a:xfrm>
            <a:off x="50292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808080"/>
                </a:solidFill>
                <a:latin typeface="Arial" panose="020B0604020202020204" pitchFamily="34" charset="0"/>
              </a:rPr>
              <a:t>Regional ISP</a:t>
            </a:r>
          </a:p>
        </p:txBody>
      </p:sp>
      <p:sp>
        <p:nvSpPr>
          <p:cNvPr id="63531" name="Oval 76"/>
          <p:cNvSpPr>
            <a:spLocks noChangeArrowheads="1"/>
          </p:cNvSpPr>
          <p:nvPr/>
        </p:nvSpPr>
        <p:spPr bwMode="auto">
          <a:xfrm>
            <a:off x="2027238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2" name="Oval 76"/>
          <p:cNvSpPr>
            <a:spLocks noChangeArrowheads="1"/>
          </p:cNvSpPr>
          <p:nvPr/>
        </p:nvSpPr>
        <p:spPr bwMode="auto">
          <a:xfrm>
            <a:off x="105410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3" name="Oval 76"/>
          <p:cNvSpPr>
            <a:spLocks noChangeArrowheads="1"/>
          </p:cNvSpPr>
          <p:nvPr/>
        </p:nvSpPr>
        <p:spPr bwMode="auto">
          <a:xfrm>
            <a:off x="5921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4" name="Oval 76"/>
          <p:cNvSpPr>
            <a:spLocks noChangeArrowheads="1"/>
          </p:cNvSpPr>
          <p:nvPr/>
        </p:nvSpPr>
        <p:spPr bwMode="auto">
          <a:xfrm>
            <a:off x="4946650" y="4391025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5" name="Oval 76"/>
          <p:cNvSpPr>
            <a:spLocks noChangeArrowheads="1"/>
          </p:cNvSpPr>
          <p:nvPr/>
        </p:nvSpPr>
        <p:spPr bwMode="auto">
          <a:xfrm>
            <a:off x="3973513" y="4391025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6" name="Oval 76"/>
          <p:cNvSpPr>
            <a:spLocks noChangeArrowheads="1"/>
          </p:cNvSpPr>
          <p:nvPr/>
        </p:nvSpPr>
        <p:spPr bwMode="auto">
          <a:xfrm>
            <a:off x="3000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7" name="Oval 76"/>
          <p:cNvSpPr>
            <a:spLocks noChangeArrowheads="1"/>
          </p:cNvSpPr>
          <p:nvPr/>
        </p:nvSpPr>
        <p:spPr bwMode="auto">
          <a:xfrm>
            <a:off x="6894513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p:sp>
        <p:nvSpPr>
          <p:cNvPr id="63538" name="Oval 76"/>
          <p:cNvSpPr>
            <a:spLocks noChangeArrowheads="1"/>
          </p:cNvSpPr>
          <p:nvPr/>
        </p:nvSpPr>
        <p:spPr bwMode="auto">
          <a:xfrm>
            <a:off x="786765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389640" y="1135800"/>
              <a:ext cx="339480" cy="33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5680" y="1131480"/>
                <a:ext cx="345960" cy="3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0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Tier-1 ISP: e.g., Sprint</a:t>
            </a: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C117B5C-B274-40E0-85BC-EA8047C8171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1600" y="1725613"/>
            <a:ext cx="3863975" cy="3017837"/>
            <a:chOff x="1371600" y="1725614"/>
            <a:chExt cx="3863976" cy="3017838"/>
          </a:xfrm>
        </p:grpSpPr>
        <p:grpSp>
          <p:nvGrpSpPr>
            <p:cNvPr id="65544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65595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596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97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98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65599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65628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29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30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00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01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02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03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04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14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to/from customers</a:t>
                </a:r>
              </a:p>
            </p:txBody>
          </p:sp>
          <p:sp>
            <p:nvSpPr>
              <p:cNvPr id="65605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4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peering</a:t>
                </a:r>
              </a:p>
            </p:txBody>
          </p:sp>
          <p:sp>
            <p:nvSpPr>
              <p:cNvPr id="65606" name="Text Box 274"/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14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 to/from backbone</a:t>
                </a:r>
              </a:p>
            </p:txBody>
          </p:sp>
          <p:sp>
            <p:nvSpPr>
              <p:cNvPr id="65607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608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09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10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11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65612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65626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27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13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7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65614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65624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25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15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65616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65622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23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617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65618" name="Text Box 310"/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28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POP: point-of-presence</a:t>
                </a:r>
              </a:p>
            </p:txBody>
          </p:sp>
          <p:sp>
            <p:nvSpPr>
              <p:cNvPr id="65619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20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21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545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3872" y="1695546"/>
                <a:ext cx="1125341" cy="31863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0583" y="1576838"/>
                <a:ext cx="1125341" cy="31863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0916" y="1633068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5258" y="1728867"/>
                <a:ext cx="246784" cy="9579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7754" y="1730949"/>
                <a:ext cx="243495" cy="9579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0583" y="1737197"/>
                <a:ext cx="3289" cy="12287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5923" y="1735114"/>
                <a:ext cx="3289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546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3447" y="1694307"/>
                <a:ext cx="1125341" cy="32071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0156" y="1575599"/>
                <a:ext cx="1125341" cy="320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0489" y="1631830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4831" y="1727628"/>
                <a:ext cx="246786" cy="97881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7327" y="1729710"/>
                <a:ext cx="243495" cy="9788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0156" y="1738041"/>
                <a:ext cx="3292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5496" y="1733876"/>
                <a:ext cx="3292" cy="12495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547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227" y="1695706"/>
                <a:ext cx="1125341" cy="31863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0937" y="1576998"/>
                <a:ext cx="1125341" cy="31863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1270" y="1633228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5612" y="1729027"/>
                <a:ext cx="246784" cy="9579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8108" y="1731109"/>
                <a:ext cx="243495" cy="9579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0937" y="1737357"/>
                <a:ext cx="3289" cy="12287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278" y="1735274"/>
                <a:ext cx="3289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548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5400" y="1694726"/>
                <a:ext cx="1125341" cy="31863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2110" y="1576019"/>
                <a:ext cx="1125341" cy="31863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443" y="1632248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785" y="1728047"/>
                <a:ext cx="246784" cy="95799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281" y="1730130"/>
                <a:ext cx="243495" cy="9579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2110" y="1736377"/>
                <a:ext cx="3289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7451" y="1734295"/>
                <a:ext cx="3289" cy="12287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549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5000" y="1694042"/>
                <a:ext cx="1125341" cy="32071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708" y="1575334"/>
                <a:ext cx="1125341" cy="32071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041" y="1631565"/>
                <a:ext cx="664675" cy="11245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383" y="1727363"/>
                <a:ext cx="246786" cy="97881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8879" y="1729445"/>
                <a:ext cx="243495" cy="9788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708" y="1737776"/>
                <a:ext cx="3292" cy="1228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7049" y="1733611"/>
                <a:ext cx="3292" cy="12495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206880" y="3186360"/>
              <a:ext cx="286920" cy="127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3640" y="3183120"/>
                <a:ext cx="29268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37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0500"/>
            <a:ext cx="9143999" cy="93662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ea typeface="ＭＳ Ｐゴシック" panose="020B0600070205080204" pitchFamily="34" charset="-128"/>
              </a:rPr>
              <a:t>What</a:t>
            </a:r>
            <a:r>
              <a:rPr lang="ja-JP" altLang="en-US" sz="3600" dirty="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3600" dirty="0" smtClean="0">
                <a:ea typeface="ＭＳ Ｐゴシック" panose="020B0600070205080204" pitchFamily="34" charset="-128"/>
              </a:rPr>
              <a:t>s the Internet: </a:t>
            </a:r>
            <a:r>
              <a:rPr lang="ja-JP" altLang="en-US" sz="3600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sz="3600" dirty="0" smtClean="0">
                <a:ea typeface="ＭＳ Ｐゴシック" panose="020B0600070205080204" pitchFamily="34" charset="-128"/>
              </a:rPr>
              <a:t>nuts and bolts</a:t>
            </a:r>
            <a:r>
              <a:rPr lang="ja-JP" altLang="en-US" sz="3600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sz="3600" dirty="0" smtClean="0">
                <a:ea typeface="ＭＳ Ｐゴシック" panose="020B0600070205080204" pitchFamily="34" charset="-128"/>
              </a:rPr>
              <a:t> view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87338" indent="-287338" eaLnBrk="1" hangingPunct="1">
              <a:spcBef>
                <a:spcPct val="15000"/>
              </a:spcBef>
            </a:pPr>
            <a:r>
              <a:rPr lang="en-US" altLang="en-US" sz="2400" smtClean="0">
                <a:ea typeface="ＭＳ Ｐゴシック" panose="020B0600070205080204" pitchFamily="34" charset="-128"/>
              </a:rPr>
              <a:t>billions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</a:pPr>
            <a:r>
              <a:rPr lang="en-US" altLang="en-US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hosts </a:t>
            </a:r>
            <a:r>
              <a:rPr lang="en-US" altLang="en-US" i="1" smtClean="0">
                <a:ea typeface="ＭＳ Ｐゴシック" panose="020B0600070205080204" pitchFamily="34" charset="-128"/>
              </a:rPr>
              <a:t>=</a:t>
            </a:r>
            <a:r>
              <a:rPr lang="en-US" altLang="en-US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 end systems</a:t>
            </a:r>
            <a:r>
              <a:rPr lang="en-US" altLang="en-US" i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631825" lvl="1" indent="-231775" eaLnBrk="1" hangingPunct="1"/>
            <a:r>
              <a:rPr lang="en-US" altLang="en-US" smtClean="0">
                <a:ea typeface="Arial" panose="020B0604020202020204" pitchFamily="34" charset="0"/>
              </a:rPr>
              <a:t>running </a:t>
            </a:r>
            <a:r>
              <a:rPr lang="en-US" altLang="en-US" i="1" smtClean="0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  <a:endParaRPr lang="en-US" altLang="en-US" smtClean="0">
              <a:solidFill>
                <a:srgbClr val="CC0000"/>
              </a:solidFill>
              <a:ea typeface="Arial" panose="020B0604020202020204" pitchFamily="34" charset="0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68463" y="4173472"/>
            <a:ext cx="3368675" cy="120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>
            <a:lvl1pPr marL="287338" indent="-287338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28650" indent="-233363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99"/>
              </a:buClr>
            </a:pPr>
            <a:r>
              <a:rPr lang="en-US" altLang="en-US" sz="2400" i="1" dirty="0">
                <a:solidFill>
                  <a:srgbClr val="CC0000"/>
                </a:solidFill>
              </a:rPr>
              <a:t>communication links</a:t>
            </a:r>
            <a:endParaRPr lang="en-US" altLang="en-US" sz="2400" dirty="0">
              <a:solidFill>
                <a:srgbClr val="CC0000"/>
              </a:solidFill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transmission rate: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bandwidth</a:t>
            </a: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660525" y="5356860"/>
            <a:ext cx="3779838" cy="96456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16062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wired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sp>
          <p:nvSpPr>
            <p:cNvPr id="16063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grpSp>
          <p:nvGrpSpPr>
            <p:cNvPr id="16064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16069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607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7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08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6070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071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065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16067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68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066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253038"/>
            <a:ext cx="646112" cy="477837"/>
            <a:chOff x="293" y="3440"/>
            <a:chExt cx="407" cy="301"/>
          </a:xfrm>
        </p:grpSpPr>
        <p:sp>
          <p:nvSpPr>
            <p:cNvPr id="16052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router</a:t>
              </a:r>
            </a:p>
          </p:txBody>
        </p:sp>
        <p:grpSp>
          <p:nvGrpSpPr>
            <p:cNvPr id="16053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1605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5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5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057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060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61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058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59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5369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89000"/>
            <a:ext cx="822801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15985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smartphone</a:t>
              </a:r>
            </a:p>
          </p:txBody>
        </p:sp>
        <p:sp>
          <p:nvSpPr>
            <p:cNvPr id="15986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PC</a:t>
              </a:r>
            </a:p>
          </p:txBody>
        </p:sp>
        <p:sp>
          <p:nvSpPr>
            <p:cNvPr id="15987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server</a:t>
              </a:r>
            </a:p>
          </p:txBody>
        </p:sp>
        <p:sp>
          <p:nvSpPr>
            <p:cNvPr id="15988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laptop</a:t>
              </a:r>
            </a:p>
          </p:txBody>
        </p:sp>
        <p:grpSp>
          <p:nvGrpSpPr>
            <p:cNvPr id="15989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16050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051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990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16048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49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991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16025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26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027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028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029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0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1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2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3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1 h 1659"/>
                  <a:gd name="T6" fmla="*/ 0 w 637"/>
                  <a:gd name="T7" fmla="*/ 1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4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6 w 2216"/>
                  <a:gd name="T5" fmla="*/ 4 h 550"/>
                  <a:gd name="T6" fmla="*/ 6 w 2216"/>
                  <a:gd name="T7" fmla="*/ 3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035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042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3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4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5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6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7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036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7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8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9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40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41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992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5993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4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995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6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7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998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023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24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999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6000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021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22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6001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02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6003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019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20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6004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005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017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18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6006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07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08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09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10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1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12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13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14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015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6016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53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18AA309-BBEF-47C4-B751-6108286A57C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5372" name="Group 2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537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37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5983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984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37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6 w 2032"/>
                <a:gd name="T1" fmla="*/ 2147483646 h 1049"/>
                <a:gd name="T2" fmla="*/ 2147483646 w 2032"/>
                <a:gd name="T3" fmla="*/ 2147483646 h 1049"/>
                <a:gd name="T4" fmla="*/ 2147483646 w 2032"/>
                <a:gd name="T5" fmla="*/ 2147483646 h 1049"/>
                <a:gd name="T6" fmla="*/ 2147483646 w 2032"/>
                <a:gd name="T7" fmla="*/ 2147483646 h 1049"/>
                <a:gd name="T8" fmla="*/ 2147483646 w 2032"/>
                <a:gd name="T9" fmla="*/ 2147483646 h 1049"/>
                <a:gd name="T10" fmla="*/ 2147483646 w 2032"/>
                <a:gd name="T11" fmla="*/ 2147483646 h 1049"/>
                <a:gd name="T12" fmla="*/ 2147483646 w 2032"/>
                <a:gd name="T13" fmla="*/ 2147483646 h 1049"/>
                <a:gd name="T14" fmla="*/ 2147483646 w 2032"/>
                <a:gd name="T15" fmla="*/ 2147483646 h 1049"/>
                <a:gd name="T16" fmla="*/ 2147483646 w 2032"/>
                <a:gd name="T17" fmla="*/ 2147483646 h 1049"/>
                <a:gd name="T18" fmla="*/ 2147483646 w 2032"/>
                <a:gd name="T19" fmla="*/ 2147483646 h 1049"/>
                <a:gd name="T20" fmla="*/ 2147483646 w 2032"/>
                <a:gd name="T21" fmla="*/ 2147483646 h 1049"/>
                <a:gd name="T22" fmla="*/ 2147483646 w 2032"/>
                <a:gd name="T23" fmla="*/ 2147483646 h 1049"/>
                <a:gd name="T24" fmla="*/ 2147483646 w 2032"/>
                <a:gd name="T25" fmla="*/ 2147483646 h 1049"/>
                <a:gd name="T26" fmla="*/ 2147483646 w 2032"/>
                <a:gd name="T27" fmla="*/ 2147483646 h 1049"/>
                <a:gd name="T28" fmla="*/ 2147483646 w 2032"/>
                <a:gd name="T29" fmla="*/ 2147483646 h 1049"/>
                <a:gd name="T30" fmla="*/ 2147483646 w 2032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538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539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2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3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4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5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6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7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8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9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0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1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2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3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4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5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6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7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8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9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411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412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5413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5981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2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14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5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16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597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7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7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76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79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80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77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8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17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596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6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6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68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71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72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69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0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18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595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5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5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6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6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6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6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19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20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59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5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5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5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5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21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59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4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4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4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4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22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59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3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3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4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3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23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59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2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593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3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2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24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5909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0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1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2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3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4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5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6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7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8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19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20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21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22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23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924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5425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26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427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5907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908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428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5905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906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429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5903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904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430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5901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902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5431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32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33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434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5869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0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71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2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3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874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899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900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75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876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897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98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77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78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879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895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96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80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881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893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94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82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83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4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5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86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7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88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89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90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891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92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435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5837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8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39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40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41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842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867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68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43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844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865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66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45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46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5847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863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64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48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849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861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62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850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51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52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53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54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55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56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57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58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859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5860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543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37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38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3926 w 2982"/>
                <a:gd name="T1" fmla="*/ 0 h 2442"/>
                <a:gd name="T2" fmla="*/ 0 w 2982"/>
                <a:gd name="T3" fmla="*/ 7246 h 2442"/>
                <a:gd name="T4" fmla="*/ 55703 w 2982"/>
                <a:gd name="T5" fmla="*/ 7246 h 2442"/>
                <a:gd name="T6" fmla="*/ 55703 w 2982"/>
                <a:gd name="T7" fmla="*/ 7246 h 2442"/>
                <a:gd name="T8" fmla="*/ 1392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5439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40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3918 w 2528"/>
                <a:gd name="T1" fmla="*/ 0 h 455"/>
                <a:gd name="T2" fmla="*/ 55671 w 2528"/>
                <a:gd name="T3" fmla="*/ 7236 h 455"/>
                <a:gd name="T4" fmla="*/ 55671 w 2528"/>
                <a:gd name="T5" fmla="*/ 7236 h 455"/>
                <a:gd name="T6" fmla="*/ 0 w 2528"/>
                <a:gd name="T7" fmla="*/ 7236 h 455"/>
                <a:gd name="T8" fmla="*/ 139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1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3913 w 702"/>
                <a:gd name="T1" fmla="*/ 0 h 1893"/>
                <a:gd name="T2" fmla="*/ 0 w 702"/>
                <a:gd name="T3" fmla="*/ 7240 h 1893"/>
                <a:gd name="T4" fmla="*/ 13913 w 702"/>
                <a:gd name="T5" fmla="*/ 7240 h 1893"/>
                <a:gd name="T6" fmla="*/ 13913 w 702"/>
                <a:gd name="T7" fmla="*/ 7240 h 1893"/>
                <a:gd name="T8" fmla="*/ 13913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2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3922 w 756"/>
                <a:gd name="T1" fmla="*/ 0 h 2184"/>
                <a:gd name="T2" fmla="*/ 13922 w 756"/>
                <a:gd name="T3" fmla="*/ 7244 h 2184"/>
                <a:gd name="T4" fmla="*/ 0 w 756"/>
                <a:gd name="T5" fmla="*/ 7244 h 2184"/>
                <a:gd name="T6" fmla="*/ 13922 w 756"/>
                <a:gd name="T7" fmla="*/ 7244 h 2184"/>
                <a:gd name="T8" fmla="*/ 13922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3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3923 w 2773"/>
                <a:gd name="T1" fmla="*/ 0 h 738"/>
                <a:gd name="T2" fmla="*/ 0 w 2773"/>
                <a:gd name="T3" fmla="*/ 7236 h 738"/>
                <a:gd name="T4" fmla="*/ 55691 w 2773"/>
                <a:gd name="T5" fmla="*/ 7236 h 738"/>
                <a:gd name="T6" fmla="*/ 55691 w 2773"/>
                <a:gd name="T7" fmla="*/ 7236 h 738"/>
                <a:gd name="T8" fmla="*/ 13923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4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51546 w 637"/>
                <a:gd name="T1" fmla="*/ 0 h 1659"/>
                <a:gd name="T2" fmla="*/ 51546 w 637"/>
                <a:gd name="T3" fmla="*/ 0 h 1659"/>
                <a:gd name="T4" fmla="*/ 17182 w 637"/>
                <a:gd name="T5" fmla="*/ 266562 h 1659"/>
                <a:gd name="T6" fmla="*/ 0 w 637"/>
                <a:gd name="T7" fmla="*/ 266562 h 1659"/>
                <a:gd name="T8" fmla="*/ 515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5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7200 w 2216"/>
                <a:gd name="T3" fmla="*/ 12746 h 550"/>
                <a:gd name="T4" fmla="*/ 224130 w 2216"/>
                <a:gd name="T5" fmla="*/ 89112 h 550"/>
                <a:gd name="T6" fmla="*/ 224130 w 2216"/>
                <a:gd name="T7" fmla="*/ 7636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46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5831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2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3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4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5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6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47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4615 w 990"/>
                <a:gd name="T1" fmla="*/ 31373 h 792"/>
                <a:gd name="T2" fmla="*/ 29230 w 990"/>
                <a:gd name="T3" fmla="*/ 0 h 792"/>
                <a:gd name="T4" fmla="*/ 29230 w 990"/>
                <a:gd name="T5" fmla="*/ 10424 h 792"/>
                <a:gd name="T6" fmla="*/ 0 w 990"/>
                <a:gd name="T7" fmla="*/ 31373 h 792"/>
                <a:gd name="T8" fmla="*/ 14615 w 990"/>
                <a:gd name="T9" fmla="*/ 3137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8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4621 w 2532"/>
                <a:gd name="T1" fmla="*/ 0 h 723"/>
                <a:gd name="T2" fmla="*/ 14621 w 2532"/>
                <a:gd name="T3" fmla="*/ 0 h 723"/>
                <a:gd name="T4" fmla="*/ 87606 w 2532"/>
                <a:gd name="T5" fmla="*/ 31256 h 723"/>
                <a:gd name="T6" fmla="*/ 87606 w 2532"/>
                <a:gd name="T7" fmla="*/ 31256 h 723"/>
                <a:gd name="T8" fmla="*/ 0 w 2532"/>
                <a:gd name="T9" fmla="*/ 10419 h 723"/>
                <a:gd name="T10" fmla="*/ 146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9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6173 w 26"/>
                <a:gd name="T1" fmla="*/ 10380 h 147"/>
                <a:gd name="T2" fmla="*/ 16173 w 26"/>
                <a:gd name="T3" fmla="*/ 10380 h 147"/>
                <a:gd name="T4" fmla="*/ 0 w 26"/>
                <a:gd name="T5" fmla="*/ 10380 h 147"/>
                <a:gd name="T6" fmla="*/ 16173 w 26"/>
                <a:gd name="T7" fmla="*/ 0 h 147"/>
                <a:gd name="T8" fmla="*/ 16173 w 26"/>
                <a:gd name="T9" fmla="*/ 1038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0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9256 w 1176"/>
                <a:gd name="T1" fmla="*/ 0 h 606"/>
                <a:gd name="T2" fmla="*/ 0 w 1176"/>
                <a:gd name="T3" fmla="*/ 20832 h 606"/>
                <a:gd name="T4" fmla="*/ 14628 w 1176"/>
                <a:gd name="T5" fmla="*/ 20832 h 606"/>
                <a:gd name="T6" fmla="*/ 29256 w 1176"/>
                <a:gd name="T7" fmla="*/ 10416 h 606"/>
                <a:gd name="T8" fmla="*/ 2925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1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3180 w 2532"/>
                <a:gd name="T1" fmla="*/ 0 h 723"/>
                <a:gd name="T2" fmla="*/ 13180 w 2532"/>
                <a:gd name="T3" fmla="*/ 0 h 723"/>
                <a:gd name="T4" fmla="*/ 26245 w 2532"/>
                <a:gd name="T5" fmla="*/ 9626 h 723"/>
                <a:gd name="T6" fmla="*/ 26245 w 2532"/>
                <a:gd name="T7" fmla="*/ 9626 h 723"/>
                <a:gd name="T8" fmla="*/ 0 w 2532"/>
                <a:gd name="T9" fmla="*/ 9626 h 723"/>
                <a:gd name="T10" fmla="*/ 1318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2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1021 h 723"/>
                <a:gd name="T6" fmla="*/ 0 w 2532"/>
                <a:gd name="T7" fmla="*/ 31021 h 723"/>
                <a:gd name="T8" fmla="*/ 0 w 2532"/>
                <a:gd name="T9" fmla="*/ 1037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5453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54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5455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56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8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9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0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1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62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5825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6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7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8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9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0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63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4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5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6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7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8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69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5803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804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6 w 2982"/>
                  <a:gd name="T1" fmla="*/ 0 h 2442"/>
                  <a:gd name="T2" fmla="*/ 0 w 2982"/>
                  <a:gd name="T3" fmla="*/ 2147483646 h 2442"/>
                  <a:gd name="T4" fmla="*/ 2147483646 w 2982"/>
                  <a:gd name="T5" fmla="*/ 2147483646 h 2442"/>
                  <a:gd name="T6" fmla="*/ 2147483646 w 2982"/>
                  <a:gd name="T7" fmla="*/ 2147483646 h 2442"/>
                  <a:gd name="T8" fmla="*/ 2147483646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5805" name="Picture 1056" descr="screen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806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6 w 2528"/>
                  <a:gd name="T1" fmla="*/ 0 h 455"/>
                  <a:gd name="T2" fmla="*/ 2147483646 w 2528"/>
                  <a:gd name="T3" fmla="*/ 2147483646 h 455"/>
                  <a:gd name="T4" fmla="*/ 2147483646 w 2528"/>
                  <a:gd name="T5" fmla="*/ 2147483646 h 455"/>
                  <a:gd name="T6" fmla="*/ 0 w 2528"/>
                  <a:gd name="T7" fmla="*/ 2147483646 h 455"/>
                  <a:gd name="T8" fmla="*/ 2147483646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7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6 w 702"/>
                  <a:gd name="T1" fmla="*/ 0 h 1893"/>
                  <a:gd name="T2" fmla="*/ 0 w 702"/>
                  <a:gd name="T3" fmla="*/ 2147483646 h 1893"/>
                  <a:gd name="T4" fmla="*/ 2147483646 w 702"/>
                  <a:gd name="T5" fmla="*/ 2147483646 h 1893"/>
                  <a:gd name="T6" fmla="*/ 2147483646 w 702"/>
                  <a:gd name="T7" fmla="*/ 2147483646 h 1893"/>
                  <a:gd name="T8" fmla="*/ 214748364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8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6 w 756"/>
                  <a:gd name="T1" fmla="*/ 0 h 2184"/>
                  <a:gd name="T2" fmla="*/ 2147483646 w 756"/>
                  <a:gd name="T3" fmla="*/ 2147483646 h 2184"/>
                  <a:gd name="T4" fmla="*/ 0 w 756"/>
                  <a:gd name="T5" fmla="*/ 2147483646 h 2184"/>
                  <a:gd name="T6" fmla="*/ 2147483646 w 756"/>
                  <a:gd name="T7" fmla="*/ 2147483646 h 2184"/>
                  <a:gd name="T8" fmla="*/ 2147483646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9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6 w 2773"/>
                  <a:gd name="T1" fmla="*/ 0 h 738"/>
                  <a:gd name="T2" fmla="*/ 0 w 2773"/>
                  <a:gd name="T3" fmla="*/ 2147483646 h 738"/>
                  <a:gd name="T4" fmla="*/ 2147483646 w 2773"/>
                  <a:gd name="T5" fmla="*/ 2147483646 h 738"/>
                  <a:gd name="T6" fmla="*/ 2147483646 w 2773"/>
                  <a:gd name="T7" fmla="*/ 2147483646 h 738"/>
                  <a:gd name="T8" fmla="*/ 2147483646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0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147483646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1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6 w 2216"/>
                  <a:gd name="T3" fmla="*/ 2147483646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812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5819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0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1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2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3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4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813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6 w 990"/>
                  <a:gd name="T1" fmla="*/ 2147483646 h 792"/>
                  <a:gd name="T2" fmla="*/ 2147483646 w 990"/>
                  <a:gd name="T3" fmla="*/ 0 h 792"/>
                  <a:gd name="T4" fmla="*/ 2147483646 w 990"/>
                  <a:gd name="T5" fmla="*/ 2147483646 h 792"/>
                  <a:gd name="T6" fmla="*/ 0 w 990"/>
                  <a:gd name="T7" fmla="*/ 2147483646 h 792"/>
                  <a:gd name="T8" fmla="*/ 2147483646 w 990"/>
                  <a:gd name="T9" fmla="*/ 214748364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4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5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6 w 26"/>
                  <a:gd name="T1" fmla="*/ 2147483646 h 147"/>
                  <a:gd name="T2" fmla="*/ 2147483646 w 26"/>
                  <a:gd name="T3" fmla="*/ 2147483646 h 147"/>
                  <a:gd name="T4" fmla="*/ 0 w 26"/>
                  <a:gd name="T5" fmla="*/ 2147483646 h 147"/>
                  <a:gd name="T6" fmla="*/ 2147483646 w 26"/>
                  <a:gd name="T7" fmla="*/ 0 h 147"/>
                  <a:gd name="T8" fmla="*/ 2147483646 w 26"/>
                  <a:gd name="T9" fmla="*/ 2147483646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6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6 w 1176"/>
                  <a:gd name="T1" fmla="*/ 0 h 606"/>
                  <a:gd name="T2" fmla="*/ 0 w 1176"/>
                  <a:gd name="T3" fmla="*/ 2147483646 h 606"/>
                  <a:gd name="T4" fmla="*/ 2147483646 w 1176"/>
                  <a:gd name="T5" fmla="*/ 2147483646 h 606"/>
                  <a:gd name="T6" fmla="*/ 2147483646 w 1176"/>
                  <a:gd name="T7" fmla="*/ 2147483646 h 606"/>
                  <a:gd name="T8" fmla="*/ 214748364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7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8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5470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71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61881300 w 356"/>
                <a:gd name="T3" fmla="*/ 2436089 h 368"/>
                <a:gd name="T4" fmla="*/ 73432694 w 356"/>
                <a:gd name="T5" fmla="*/ 51157459 h 368"/>
                <a:gd name="T6" fmla="*/ 16089020 w 356"/>
                <a:gd name="T7" fmla="*/ 6403369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5472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73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5474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75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6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7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8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9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0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81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5797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8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9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0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1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2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82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3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4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5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6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7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88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578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9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9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792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795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96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793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4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89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578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8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8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784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787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88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785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6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90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57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776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779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80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777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8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91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57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768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771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72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769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0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92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57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760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5763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64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761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2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93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5755" name="Picture 555" descr="fridge2.png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494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95" name="Picture 814" descr="light2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96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97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498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499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0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1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2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3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4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5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6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7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08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5509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0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1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2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3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4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5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6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7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8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9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0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521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564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4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5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651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54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55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52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3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522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564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4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4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643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46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47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44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5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523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56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635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38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39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36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7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24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525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56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627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30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31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28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9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526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56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619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22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23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20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1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527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56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611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614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5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12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3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28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5529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15530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15531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15532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       network</a:t>
              </a:r>
            </a:p>
          </p:txBody>
        </p:sp>
        <p:pic>
          <p:nvPicPr>
            <p:cNvPr id="15533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534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35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36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37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38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39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540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15541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42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43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4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" name="Ink 2"/>
              <p14:cNvContentPartPr/>
              <p14:nvPr/>
            </p14:nvContentPartPr>
            <p14:xfrm>
              <a:off x="1955160" y="1042200"/>
              <a:ext cx="6923160" cy="4582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52280" y="1039680"/>
                <a:ext cx="6930360" cy="45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6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Outline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edge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3 </a:t>
            </a:r>
            <a:r>
              <a:rPr lang="en-US" altLang="en-US" sz="2800" dirty="0" smtClean="0">
                <a:ea typeface="Arial" panose="020B0604020202020204" pitchFamily="34" charset="0"/>
              </a:rPr>
              <a:t>network core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C00000"/>
                </a:solidFill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ea typeface="Arial" panose="020B0604020202020204" pitchFamily="34" charset="0"/>
              </a:rPr>
              <a:t>Hand-on </a:t>
            </a:r>
            <a:r>
              <a:rPr lang="en-US" altLang="en-US" dirty="0" smtClean="0">
                <a:ea typeface="Arial" panose="020B0604020202020204" pitchFamily="34" charset="0"/>
              </a:rPr>
              <a:t>lab</a:t>
            </a:r>
            <a:endParaRPr lang="en-US" altLang="en-US" sz="2800" dirty="0" smtClean="0"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0B8E785-0DA9-4292-86A0-7D06A6784CB2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6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Internet protocol stack</a:t>
            </a:r>
          </a:p>
        </p:txBody>
      </p:sp>
      <p:sp>
        <p:nvSpPr>
          <p:cNvPr id="6963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>
            <a:normAutofit fontScale="70000" lnSpcReduction="20000"/>
          </a:bodyPr>
          <a:lstStyle/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application: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supporting network applications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FTP, SMTP, HTTP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transport: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process-process data transfer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TCP, UDP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network: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routing of datagrams from source to destination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IP, routing protocols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link: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data transfer between neighboring  network elements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Ethernet, 802.111 (</a:t>
            </a:r>
            <a:r>
              <a:rPr lang="en-US" altLang="en-US" dirty="0" err="1" smtClean="0">
                <a:ea typeface="Arial" panose="020B0604020202020204" pitchFamily="34" charset="0"/>
              </a:rPr>
              <a:t>WiFi</a:t>
            </a:r>
            <a:r>
              <a:rPr lang="en-US" altLang="en-US" dirty="0" smtClean="0">
                <a:ea typeface="Arial" panose="020B0604020202020204" pitchFamily="34" charset="0"/>
              </a:rPr>
              <a:t>), PPP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physical: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bits 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on the wire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”</a:t>
            </a:r>
            <a:endParaRPr lang="en-US" altLang="ja-JP" dirty="0" smtClean="0">
              <a:ea typeface="ＭＳ Ｐゴシック" panose="020B0600070205080204" pitchFamily="34" charset="-128"/>
            </a:endParaRPr>
          </a:p>
          <a:p>
            <a:pPr marL="287338" indent="-287338" eaLnBrk="1" hangingPunct="1">
              <a:lnSpc>
                <a:spcPct val="12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9640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6964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916F5B1-48E5-40CD-893E-634A7C5873A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867200" y="1212480"/>
              <a:ext cx="3536640" cy="3887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320" y="1209600"/>
                <a:ext cx="3543480" cy="38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1683" name="Group 347"/>
          <p:cNvGrpSpPr>
            <a:grpSpLocks/>
          </p:cNvGrpSpPr>
          <p:nvPr/>
        </p:nvGrpSpPr>
        <p:grpSpPr bwMode="auto">
          <a:xfrm>
            <a:off x="7580313" y="4918075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917" y="1694453"/>
              <a:ext cx="1124731" cy="31970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731" cy="31970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410" y="1633060"/>
              <a:ext cx="662463" cy="11120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7380" y="1728046"/>
              <a:ext cx="243874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671" y="1730363"/>
              <a:ext cx="242053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313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008" y="1734996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71685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1687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71814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815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816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7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2287 h 63"/>
                <a:gd name="T2" fmla="*/ 265937 w 280"/>
                <a:gd name="T3" fmla="*/ 2225 h 63"/>
                <a:gd name="T4" fmla="*/ 1569482 w 280"/>
                <a:gd name="T5" fmla="*/ 0 h 63"/>
                <a:gd name="T6" fmla="*/ 200378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818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688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9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71690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1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1692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1693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71695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71808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809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71810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71811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71812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3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71806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807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datagram</a:t>
            </a:r>
          </a:p>
        </p:txBody>
      </p:sp>
      <p:sp>
        <p:nvSpPr>
          <p:cNvPr id="71702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sp>
        <p:nvSpPr>
          <p:cNvPr id="71703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4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1705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1706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07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71708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09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0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2400" y="4610100"/>
            <a:ext cx="1479550" cy="1220788"/>
            <a:chOff x="152400" y="4610100"/>
            <a:chExt cx="1479550" cy="1220788"/>
          </a:xfrm>
        </p:grpSpPr>
        <p:grpSp>
          <p:nvGrpSpPr>
            <p:cNvPr id="71782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71798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99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71800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71801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l</a:t>
                </a:r>
              </a:p>
            </p:txBody>
          </p:sp>
          <p:sp>
            <p:nvSpPr>
              <p:cNvPr id="71802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71803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4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05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83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71792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93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71794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71795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71796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7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84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71788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89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71790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71791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85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71786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87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71712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71777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78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79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0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physical</a:t>
              </a:r>
            </a:p>
          </p:txBody>
        </p:sp>
        <p:sp>
          <p:nvSpPr>
            <p:cNvPr id="71781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13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71773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74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75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6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physical</a:t>
              </a:r>
            </a:p>
          </p:txBody>
        </p:sp>
      </p:grpSp>
      <p:sp>
        <p:nvSpPr>
          <p:cNvPr id="71714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38625" y="4240213"/>
            <a:ext cx="1479550" cy="609600"/>
            <a:chOff x="4238625" y="4240213"/>
            <a:chExt cx="1479550" cy="609600"/>
          </a:xfrm>
        </p:grpSpPr>
        <p:grpSp>
          <p:nvGrpSpPr>
            <p:cNvPr id="71757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71765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66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71767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71768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l</a:t>
                </a:r>
              </a:p>
            </p:txBody>
          </p:sp>
          <p:sp>
            <p:nvSpPr>
              <p:cNvPr id="71769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71770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1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2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58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71759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60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71761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71762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71763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4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71751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52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71753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71754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71755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6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71743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44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71745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71746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71747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71748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49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0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18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router</a:t>
            </a:r>
          </a:p>
        </p:txBody>
      </p:sp>
      <p:sp>
        <p:nvSpPr>
          <p:cNvPr id="71719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switch</a:t>
            </a:r>
          </a:p>
        </p:txBody>
      </p:sp>
      <p:sp>
        <p:nvSpPr>
          <p:cNvPr id="71720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71741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42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71735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71739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40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71736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71737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1738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71733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1734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frame</a:t>
            </a:r>
          </a:p>
        </p:txBody>
      </p:sp>
      <p:grpSp>
        <p:nvGrpSpPr>
          <p:cNvPr id="71726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71731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32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27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71729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30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7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37F4A9A-92F7-40E7-BA2C-E1CFDC51219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edge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core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CC0000"/>
                </a:solidFill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ea typeface="Arial" panose="020B0604020202020204" pitchFamily="34" charset="0"/>
              </a:rPr>
              <a:t>Hand-on lab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800" dirty="0" smtClean="0"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737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F82FDA8-DAC9-44E1-B832-B3B32F1FD5CE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Network security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>
              <a:lnSpc>
                <a:spcPct val="110000"/>
              </a:lnSpc>
            </a:pPr>
            <a:r>
              <a:rPr lang="en-US" altLang="en-US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field of network security:</a:t>
            </a: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how bad guys can attack computer networks</a:t>
            </a: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how we can defend networks against attacks</a:t>
            </a: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how to design architectures that are immune to attacks</a:t>
            </a:r>
          </a:p>
          <a:p>
            <a:pPr marL="287338" indent="-287338" eaLnBrk="1" hangingPunct="1">
              <a:lnSpc>
                <a:spcPct val="110000"/>
              </a:lnSpc>
            </a:pPr>
            <a:r>
              <a:rPr lang="en-US" altLang="en-US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Internet not originally designed with (much) security in mind</a:t>
            </a: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i="1" dirty="0" smtClean="0">
                <a:ea typeface="Arial" panose="020B0604020202020204" pitchFamily="34" charset="0"/>
              </a:rPr>
              <a:t>original vision:</a:t>
            </a:r>
            <a:r>
              <a:rPr lang="en-US" altLang="en-US" dirty="0" smtClean="0">
                <a:ea typeface="Arial" panose="020B0604020202020204" pitchFamily="34" charset="0"/>
              </a:rPr>
              <a:t> 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a group of mutually trusting users attached to a transparent network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 </a:t>
            </a:r>
            <a:r>
              <a:rPr lang="en-US" altLang="ja-JP" dirty="0" smtClean="0">
                <a:ea typeface="ＭＳ Ｐゴシック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 smtClean="0">
              <a:ea typeface="ＭＳ Ｐゴシック" panose="020B0600070205080204" pitchFamily="34" charset="-128"/>
            </a:endParaRP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Internet protocol designers playing 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catch-up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”</a:t>
            </a:r>
            <a:endParaRPr lang="en-US" altLang="ja-JP" dirty="0" smtClean="0">
              <a:ea typeface="ＭＳ Ｐゴシック" panose="020B0600070205080204" pitchFamily="34" charset="-128"/>
            </a:endParaRP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security considerations in all layers!</a:t>
            </a:r>
          </a:p>
          <a:p>
            <a:pPr marL="287338" indent="-287338" eaLnBrk="1" hangingPunct="1">
              <a:lnSpc>
                <a:spcPct val="11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757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BB4CEF9-49BC-4DD1-A257-99D59B7F03B3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17720" y="82800"/>
              <a:ext cx="1726560" cy="168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4120" y="80280"/>
                <a:ext cx="1735920" cy="16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7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5250"/>
            <a:ext cx="9166225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 smtClean="0">
                <a:ea typeface="ＭＳ Ｐゴシック" panose="020B0600070205080204" pitchFamily="34" charset="-128"/>
              </a:rPr>
              <a:t>Bad guys: put malware into hosts via Internet</a:t>
            </a:r>
          </a:p>
        </p:txBody>
      </p:sp>
      <p:sp>
        <p:nvSpPr>
          <p:cNvPr id="7680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>
            <a:normAutofit fontScale="85000" lnSpcReduction="10000"/>
          </a:bodyPr>
          <a:lstStyle/>
          <a:p>
            <a:pPr marL="287338" indent="-287338" eaLnBrk="1" hangingPunct="1">
              <a:spcBef>
                <a:spcPct val="50000"/>
              </a:spcBef>
            </a:pPr>
            <a:r>
              <a:rPr lang="en-US" altLang="en-US" dirty="0" smtClean="0">
                <a:ea typeface="ＭＳ Ｐゴシック" panose="020B0600070205080204" pitchFamily="34" charset="-128"/>
              </a:rPr>
              <a:t>malware can get in host from:</a:t>
            </a:r>
            <a:endParaRPr lang="en-US" altLang="en-US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 dirty="0" smtClean="0">
                <a:solidFill>
                  <a:srgbClr val="000099"/>
                </a:solidFill>
                <a:ea typeface="Arial" panose="020B0604020202020204" pitchFamily="34" charset="0"/>
              </a:rPr>
              <a:t>virus: </a:t>
            </a:r>
            <a:r>
              <a:rPr lang="en-US" altLang="en-US" dirty="0" smtClean="0">
                <a:ea typeface="Arial" panose="020B0604020202020204" pitchFamily="34" charset="0"/>
              </a:rPr>
              <a:t>self-replicating infection by receiving/executing  object (e.g., e-mail attachment)</a:t>
            </a:r>
          </a:p>
          <a:p>
            <a:pPr marL="682625" lvl="1" indent="-225425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en-US" i="1" dirty="0" smtClean="0">
                <a:solidFill>
                  <a:srgbClr val="000099"/>
                </a:solidFill>
                <a:ea typeface="Arial" panose="020B0604020202020204" pitchFamily="34" charset="0"/>
              </a:rPr>
              <a:t>worm: </a:t>
            </a:r>
            <a:r>
              <a:rPr lang="en-US" altLang="en-US" dirty="0" smtClean="0">
                <a:ea typeface="Arial" panose="020B0604020202020204" pitchFamily="34" charset="0"/>
              </a:rPr>
              <a:t>self-replicating infection by passively receiving object that gets itself executed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spyware malware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can record keystrokes, web sites visited, upload info to collection site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 dirty="0" smtClean="0">
                <a:ea typeface="ＭＳ Ｐゴシック" panose="020B0600070205080204" pitchFamily="34" charset="-128"/>
              </a:rPr>
              <a:t>infected host can be enrolled in  </a:t>
            </a:r>
            <a:r>
              <a:rPr lang="en-US" altLang="en-US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botnet,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used for spam.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DDoS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attacks</a:t>
            </a:r>
          </a:p>
        </p:txBody>
      </p:sp>
      <p:sp>
        <p:nvSpPr>
          <p:cNvPr id="768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90AC398-1387-433F-A1D1-19801CA22A4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600" y="1461240"/>
              <a:ext cx="8633520" cy="420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80" y="1457640"/>
                <a:ext cx="8642880" cy="42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7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77928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929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77894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target</a:t>
              </a:r>
            </a:p>
          </p:txBody>
        </p:sp>
        <p:grpSp>
          <p:nvGrpSpPr>
            <p:cNvPr id="77895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7896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7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898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9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0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77901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7926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927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7902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77903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7924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925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7904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05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77906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7922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923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7907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7908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7920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7921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7909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10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1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2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13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4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15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16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17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7918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7919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78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Denial of Service (DoS):</a:t>
            </a:r>
            <a:r>
              <a:rPr lang="en-US" altLang="en-US" smtClean="0">
                <a:ea typeface="ＭＳ Ｐゴシック" panose="020B0600070205080204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329279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 dirty="0">
                <a:solidFill>
                  <a:srgbClr val="000099"/>
                </a:solidFill>
              </a:rPr>
              <a:t>1.</a:t>
            </a:r>
            <a:r>
              <a:rPr lang="en-US" altLang="en-US" sz="2400" dirty="0"/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811905"/>
            <a:ext cx="37957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 dirty="0">
                <a:solidFill>
                  <a:srgbClr val="000099"/>
                </a:solidFill>
              </a:rPr>
              <a:t>2.</a:t>
            </a:r>
            <a:r>
              <a:rPr lang="en-US" altLang="en-US" sz="2400" dirty="0"/>
              <a:t> break into hosts around the network (see botnet)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en-US" sz="2400" dirty="0"/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680268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3.</a:t>
            </a:r>
            <a:r>
              <a:rPr lang="en-US" altLang="en-US" sz="2400"/>
              <a:t> send packets to target from compromised hosts</a:t>
            </a:r>
          </a:p>
        </p:txBody>
      </p:sp>
      <p:sp>
        <p:nvSpPr>
          <p:cNvPr id="77833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Bad guys: </a:t>
            </a:r>
            <a:r>
              <a:rPr lang="en-US" altLang="en-US" sz="3200">
                <a:solidFill>
                  <a:srgbClr val="000099"/>
                </a:solidFill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77884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5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6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7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8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89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0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1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2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3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7835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836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77882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83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37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77880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81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38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77878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79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39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77876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77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0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77874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75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1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77872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73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2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77870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71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3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77868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69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4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77866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67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5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77864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65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6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77862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63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847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77860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61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7785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1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2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3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4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5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6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7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8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59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8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78F63FE-89A0-41DB-AF45-EF5FB545B3F5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789080" y="3909960"/>
              <a:ext cx="2760480" cy="159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5840" y="3906720"/>
                <a:ext cx="2769120" cy="16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382760" y="2631960"/>
              <a:ext cx="6526440" cy="3137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800" y="2629440"/>
                <a:ext cx="6533280" cy="31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2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1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78928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929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88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Bad guys can sniff packets</a:t>
            </a:r>
          </a:p>
        </p:txBody>
      </p:sp>
      <p:sp>
        <p:nvSpPr>
          <p:cNvPr id="78853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816101"/>
          </a:xfrm>
          <a:noFill/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packet </a:t>
            </a:r>
            <a:r>
              <a:rPr lang="ja-JP" altLang="en-US" sz="3200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3200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sniffing</a:t>
            </a:r>
            <a:r>
              <a:rPr lang="ja-JP" altLang="en-US" sz="3200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3200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ja-JP" i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 smtClean="0">
                <a:ea typeface="Arial" panose="020B0604020202020204" pitchFamily="34" charset="0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 smtClean="0">
                <a:ea typeface="Arial" panose="020B0604020202020204" pitchFamily="34" charset="0"/>
              </a:rPr>
              <a:t>promiscuous network interface reads/records all packets (e.g., including passwords!) passing by</a:t>
            </a:r>
          </a:p>
        </p:txBody>
      </p:sp>
      <p:sp>
        <p:nvSpPr>
          <p:cNvPr id="78854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6 w 2620"/>
              <a:gd name="T1" fmla="*/ 0 h 459"/>
              <a:gd name="T2" fmla="*/ 0 w 2620"/>
              <a:gd name="T3" fmla="*/ 2147483646 h 459"/>
              <a:gd name="T4" fmla="*/ 2147483646 w 2620"/>
              <a:gd name="T5" fmla="*/ 2147483646 h 459"/>
              <a:gd name="T6" fmla="*/ 2147483646 w 2620"/>
              <a:gd name="T7" fmla="*/ 2147483646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5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6 h 329"/>
              <a:gd name="T2" fmla="*/ 2147483646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6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7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8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8859" name="Text Box 48"/>
          <p:cNvSpPr txBox="1">
            <a:spLocks noChangeArrowheads="1"/>
          </p:cNvSpPr>
          <p:nvPr/>
        </p:nvSpPr>
        <p:spPr bwMode="auto">
          <a:xfrm>
            <a:off x="6931025" y="4838700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8860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</a:t>
            </a:r>
          </a:p>
        </p:txBody>
      </p:sp>
      <p:grpSp>
        <p:nvGrpSpPr>
          <p:cNvPr id="78861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78923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924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25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26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27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src:B dest:A     payload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78862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6 w 1660"/>
              <a:gd name="T1" fmla="*/ 2147483646 h 152"/>
              <a:gd name="T2" fmla="*/ 2147483646 w 1660"/>
              <a:gd name="T3" fmla="*/ 0 h 152"/>
              <a:gd name="T4" fmla="*/ 0 w 1660"/>
              <a:gd name="T5" fmla="*/ 2147483646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3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None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8865" name="Picture 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6" name="Picture 5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67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78891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92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893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94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95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8896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8921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8922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8897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8898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8919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8920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8899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00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8901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8917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8918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8902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903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8915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8916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8904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05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06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07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08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09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10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11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12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913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8914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78868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78889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90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8869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7888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88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88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8884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8887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88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885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86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8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48CC23D-C29B-4127-8A08-9B96A3DC8579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8871" name="Group 347"/>
          <p:cNvGrpSpPr>
            <a:grpSpLocks/>
          </p:cNvGrpSpPr>
          <p:nvPr/>
        </p:nvGrpSpPr>
        <p:grpSpPr bwMode="auto">
          <a:xfrm>
            <a:off x="2740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5278" y="1695016"/>
              <a:ext cx="1124370" cy="31914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70" cy="31914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3353" y="1633346"/>
              <a:ext cx="662218" cy="11100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7497" y="1727393"/>
              <a:ext cx="244080" cy="9713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349" y="1730476"/>
              <a:ext cx="242079" cy="9713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6643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5647" y="1735102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967040" y="1316160"/>
              <a:ext cx="4686120" cy="233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080" y="1311480"/>
                <a:ext cx="4695480" cy="23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4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876" name="Group 51"/>
          <p:cNvGrpSpPr>
            <a:grpSpLocks/>
          </p:cNvGrpSpPr>
          <p:nvPr/>
        </p:nvGrpSpPr>
        <p:grpSpPr bwMode="auto">
          <a:xfrm flipH="1">
            <a:off x="4792663" y="2942590"/>
            <a:ext cx="735012" cy="681038"/>
            <a:chOff x="-44" y="1473"/>
            <a:chExt cx="981" cy="1105"/>
          </a:xfrm>
        </p:grpSpPr>
        <p:pic>
          <p:nvPicPr>
            <p:cNvPr id="79951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952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98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413"/>
            <a:ext cx="9144000" cy="94773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Bad guys can use fake addresses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IP spoofing:</a:t>
            </a:r>
            <a:r>
              <a:rPr lang="en-US" altLang="en-US" i="1" smtClean="0">
                <a:solidFill>
                  <a:srgbClr val="FF33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send packet with false source address</a:t>
            </a:r>
          </a:p>
        </p:txBody>
      </p:sp>
      <p:sp>
        <p:nvSpPr>
          <p:cNvPr id="79879" name="Freeform 70"/>
          <p:cNvSpPr>
            <a:spLocks/>
          </p:cNvSpPr>
          <p:nvPr/>
        </p:nvSpPr>
        <p:spPr bwMode="auto">
          <a:xfrm>
            <a:off x="2225675" y="3644265"/>
            <a:ext cx="4587875" cy="728663"/>
          </a:xfrm>
          <a:custGeom>
            <a:avLst/>
            <a:gdLst>
              <a:gd name="T0" fmla="*/ 2147483646 w 2620"/>
              <a:gd name="T1" fmla="*/ 0 h 459"/>
              <a:gd name="T2" fmla="*/ 0 w 2620"/>
              <a:gd name="T3" fmla="*/ 2147483646 h 459"/>
              <a:gd name="T4" fmla="*/ 2147483646 w 2620"/>
              <a:gd name="T5" fmla="*/ 2147483646 h 459"/>
              <a:gd name="T6" fmla="*/ 2147483646 w 2620"/>
              <a:gd name="T7" fmla="*/ 2147483646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Freeform 71"/>
          <p:cNvSpPr>
            <a:spLocks/>
          </p:cNvSpPr>
          <p:nvPr/>
        </p:nvSpPr>
        <p:spPr bwMode="auto">
          <a:xfrm>
            <a:off x="5057775" y="3514090"/>
            <a:ext cx="4763" cy="522288"/>
          </a:xfrm>
          <a:custGeom>
            <a:avLst/>
            <a:gdLst>
              <a:gd name="T0" fmla="*/ 0 w 3"/>
              <a:gd name="T1" fmla="*/ 2147483646 h 329"/>
              <a:gd name="T2" fmla="*/ 2147483646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72"/>
          <p:cNvSpPr>
            <a:spLocks noChangeShapeType="1"/>
          </p:cNvSpPr>
          <p:nvPr/>
        </p:nvSpPr>
        <p:spPr bwMode="auto">
          <a:xfrm flipV="1">
            <a:off x="3400425" y="403637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73"/>
          <p:cNvSpPr>
            <a:spLocks noChangeShapeType="1"/>
          </p:cNvSpPr>
          <p:nvPr/>
        </p:nvSpPr>
        <p:spPr bwMode="auto">
          <a:xfrm flipV="1">
            <a:off x="3419475" y="474757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Text Box 74"/>
          <p:cNvSpPr txBox="1">
            <a:spLocks noChangeArrowheads="1"/>
          </p:cNvSpPr>
          <p:nvPr/>
        </p:nvSpPr>
        <p:spPr bwMode="auto">
          <a:xfrm>
            <a:off x="1682750" y="293306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9884" name="Text Box 75"/>
          <p:cNvSpPr txBox="1">
            <a:spLocks noChangeArrowheads="1"/>
          </p:cNvSpPr>
          <p:nvPr/>
        </p:nvSpPr>
        <p:spPr bwMode="auto">
          <a:xfrm>
            <a:off x="7086600" y="435229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9885" name="Text Box 76"/>
          <p:cNvSpPr txBox="1">
            <a:spLocks noChangeArrowheads="1"/>
          </p:cNvSpPr>
          <p:nvPr/>
        </p:nvSpPr>
        <p:spPr bwMode="auto">
          <a:xfrm>
            <a:off x="5249863" y="291084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79886" name="Freeform 77"/>
          <p:cNvSpPr>
            <a:spLocks/>
          </p:cNvSpPr>
          <p:nvPr/>
        </p:nvSpPr>
        <p:spPr bwMode="auto">
          <a:xfrm>
            <a:off x="2235200" y="3491865"/>
            <a:ext cx="2967038" cy="704850"/>
          </a:xfrm>
          <a:custGeom>
            <a:avLst/>
            <a:gdLst>
              <a:gd name="T0" fmla="*/ 2147483646 w 1869"/>
              <a:gd name="T1" fmla="*/ 0 h 444"/>
              <a:gd name="T2" fmla="*/ 2147483646 w 1869"/>
              <a:gd name="T3" fmla="*/ 2147483646 h 444"/>
              <a:gd name="T4" fmla="*/ 0 w 1869"/>
              <a:gd name="T5" fmla="*/ 2147483646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887" name="Group 78"/>
          <p:cNvGrpSpPr>
            <a:grpSpLocks/>
          </p:cNvGrpSpPr>
          <p:nvPr/>
        </p:nvGrpSpPr>
        <p:grpSpPr bwMode="auto">
          <a:xfrm>
            <a:off x="2701925" y="3974465"/>
            <a:ext cx="2295525" cy="336550"/>
            <a:chOff x="2418" y="3342"/>
            <a:chExt cx="1446" cy="212"/>
          </a:xfrm>
        </p:grpSpPr>
        <p:sp>
          <p:nvSpPr>
            <p:cNvPr id="79946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9947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48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49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50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src:B</a:t>
              </a:r>
              <a:r>
                <a:rPr lang="en-US" altLang="en-US" sz="1600">
                  <a:latin typeface="Arial" panose="020B0604020202020204" pitchFamily="34" charset="0"/>
                </a:rPr>
                <a:t> dest:A     payload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pic>
        <p:nvPicPr>
          <p:cNvPr id="79888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006090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889" name="Group 48"/>
          <p:cNvGrpSpPr>
            <a:grpSpLocks/>
          </p:cNvGrpSpPr>
          <p:nvPr/>
        </p:nvGrpSpPr>
        <p:grpSpPr bwMode="auto">
          <a:xfrm flipH="1">
            <a:off x="6575425" y="4358640"/>
            <a:ext cx="735013" cy="681038"/>
            <a:chOff x="-44" y="1473"/>
            <a:chExt cx="981" cy="1105"/>
          </a:xfrm>
        </p:grpSpPr>
        <p:pic>
          <p:nvPicPr>
            <p:cNvPr id="79944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945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9890" name="Group 54"/>
          <p:cNvGrpSpPr>
            <a:grpSpLocks/>
          </p:cNvGrpSpPr>
          <p:nvPr/>
        </p:nvGrpSpPr>
        <p:grpSpPr bwMode="auto">
          <a:xfrm>
            <a:off x="2084388" y="3017203"/>
            <a:ext cx="365125" cy="712787"/>
            <a:chOff x="4140" y="429"/>
            <a:chExt cx="1425" cy="2396"/>
          </a:xfrm>
        </p:grpSpPr>
        <p:sp>
          <p:nvSpPr>
            <p:cNvPr id="7991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1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991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94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994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991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991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94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994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992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2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992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93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993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992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92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936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993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992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2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2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3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3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3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93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93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79891" name="Group 87"/>
          <p:cNvGrpSpPr>
            <a:grpSpLocks/>
          </p:cNvGrpSpPr>
          <p:nvPr/>
        </p:nvGrpSpPr>
        <p:grpSpPr bwMode="auto">
          <a:xfrm>
            <a:off x="3011488" y="4418965"/>
            <a:ext cx="881062" cy="365125"/>
            <a:chOff x="2356" y="1300"/>
            <a:chExt cx="555" cy="194"/>
          </a:xfrm>
        </p:grpSpPr>
        <p:sp>
          <p:nvSpPr>
            <p:cNvPr id="7990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990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990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9907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9910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11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908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87B562F-60B5-4C0C-9E79-13E823C6BEF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9893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/>
              <a:t>… lots more on security (throughout, Chapter 8)</a:t>
            </a:r>
          </a:p>
        </p:txBody>
      </p:sp>
      <p:grpSp>
        <p:nvGrpSpPr>
          <p:cNvPr id="79894" name="Group 347"/>
          <p:cNvGrpSpPr>
            <a:grpSpLocks/>
          </p:cNvGrpSpPr>
          <p:nvPr/>
        </p:nvGrpSpPr>
        <p:grpSpPr bwMode="auto">
          <a:xfrm>
            <a:off x="3011488" y="439039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5285" y="1694600"/>
              <a:ext cx="1124363" cy="31956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63" cy="31956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US" altLang="en-US" smtClean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1761" y="1633146"/>
              <a:ext cx="663395" cy="11061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676" y="1728399"/>
              <a:ext cx="244514" cy="9679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736" y="1729935"/>
              <a:ext cx="240505" cy="9679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618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5640" y="1734545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08000" y="1100520"/>
              <a:ext cx="3943080" cy="1976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0" y="1096920"/>
                <a:ext cx="3948840" cy="19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1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edge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3 </a:t>
            </a:r>
            <a:r>
              <a:rPr lang="en-US" altLang="en-US" sz="2800" dirty="0" smtClean="0">
                <a:ea typeface="Arial" panose="020B0604020202020204" pitchFamily="34" charset="0"/>
              </a:rPr>
              <a:t>network core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CC0000"/>
                </a:solidFill>
                <a:ea typeface="Arial" panose="020B0604020202020204" pitchFamily="34" charset="0"/>
              </a:rPr>
              <a:t>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ea typeface="Arial" panose="020B0604020202020204" pitchFamily="34" charset="0"/>
              </a:rPr>
              <a:t>Hand-on lab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800" dirty="0" smtClean="0">
              <a:solidFill>
                <a:srgbClr val="CC0000"/>
              </a:solidFill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09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62248B2-015C-47ED-A020-790F22E8FAD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004888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0663"/>
            <a:ext cx="9144000" cy="1006475"/>
          </a:xfrm>
        </p:spPr>
        <p:txBody>
          <a:bodyPr/>
          <a:lstStyle/>
          <a:p>
            <a:pPr eaLnBrk="1" hangingPunct="1"/>
            <a:r>
              <a:rPr lang="ja-JP" altLang="en-US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Fun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 Internet-connected devices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7413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IP picture frame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http://www.ceiva.com/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weather forecaster</a:t>
            </a:r>
          </a:p>
        </p:txBody>
      </p:sp>
      <p:pic>
        <p:nvPicPr>
          <p:cNvPr id="17417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191250" y="5951538"/>
            <a:ext cx="1597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Internet phones</a:t>
            </a:r>
          </a:p>
        </p:txBody>
      </p:sp>
      <p:graphicFrame>
        <p:nvGraphicFramePr>
          <p:cNvPr id="17419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1741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Internet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refrigerator</a:t>
            </a:r>
          </a:p>
        </p:txBody>
      </p:sp>
      <p:pic>
        <p:nvPicPr>
          <p:cNvPr id="17421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2" name="Text Box 8"/>
          <p:cNvSpPr txBox="1">
            <a:spLocks noChangeArrowheads="1"/>
          </p:cNvSpPr>
          <p:nvPr/>
        </p:nvSpPr>
        <p:spPr bwMode="auto">
          <a:xfrm>
            <a:off x="2006600" y="4148138"/>
            <a:ext cx="24876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Slingbox: watch,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control cable TV remotely</a:t>
            </a:r>
          </a:p>
        </p:txBody>
      </p:sp>
      <p:sp>
        <p:nvSpPr>
          <p:cNvPr id="174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348FA44-8F0E-4DC4-B54A-BFE79D22FED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7424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5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Tweet-a-watt: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monitor energy use</a:t>
            </a:r>
          </a:p>
        </p:txBody>
      </p:sp>
      <p:pic>
        <p:nvPicPr>
          <p:cNvPr id="17426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7" name="Text Box 8"/>
          <p:cNvSpPr txBox="1">
            <a:spLocks noChangeArrowheads="1"/>
          </p:cNvSpPr>
          <p:nvPr/>
        </p:nvSpPr>
        <p:spPr bwMode="auto">
          <a:xfrm>
            <a:off x="3940175" y="5151438"/>
            <a:ext cx="1233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sensorized,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bed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mattress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305000" y="1595880"/>
              <a:ext cx="1402200" cy="127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1760" y="1593000"/>
                <a:ext cx="1412280" cy="12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3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5182235" y="4086225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en-US" sz="4000" smtClean="0">
                <a:ea typeface="ＭＳ Ｐゴシック" panose="020B0600070205080204" pitchFamily="34" charset="-128"/>
              </a:rPr>
              <a:t>Internet history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>
            <a:normAutofit fontScale="92500"/>
          </a:bodyPr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1961:</a:t>
            </a:r>
            <a:r>
              <a:rPr lang="en-US" sz="2400" dirty="0"/>
              <a:t> Kleinrock - queueing theory shows effectiveness of packet-switching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1964:</a:t>
            </a:r>
            <a:r>
              <a:rPr lang="en-US" sz="2400" dirty="0"/>
              <a:t> Baran - packet-switching in military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1967:</a:t>
            </a:r>
            <a:r>
              <a:rPr lang="en-US" sz="2400" dirty="0"/>
              <a:t> ARPAnet conceived by Advanced Research Projects Agency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1969:</a:t>
            </a:r>
            <a:r>
              <a:rPr lang="en-US" sz="2400" dirty="0"/>
              <a:t>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8295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9"/>
            <a:ext cx="4786312" cy="2500312"/>
          </a:xfrm>
        </p:spPr>
        <p:txBody>
          <a:bodyPr>
            <a:normAutofit fontScale="77500" lnSpcReduction="20000"/>
          </a:bodyPr>
          <a:lstStyle/>
          <a:p>
            <a:pPr marL="287338" indent="-287338" eaLnBrk="1" hangingPunct="1">
              <a:lnSpc>
                <a:spcPct val="120000"/>
              </a:lnSpc>
            </a:pPr>
            <a:r>
              <a:rPr lang="en-US" altLang="en-US" sz="2400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1972: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</a:t>
            </a:r>
          </a:p>
          <a:p>
            <a:pPr marL="628650" lvl="1" indent="-233363" eaLnBrk="1" hangingPunct="1">
              <a:lnSpc>
                <a:spcPct val="120000"/>
              </a:lnSpc>
            </a:pPr>
            <a:r>
              <a:rPr lang="en-US" altLang="en-US" dirty="0" err="1" smtClean="0">
                <a:ea typeface="Arial" panose="020B0604020202020204" pitchFamily="34" charset="0"/>
              </a:rPr>
              <a:t>ARPAnet</a:t>
            </a:r>
            <a:r>
              <a:rPr lang="en-US" altLang="en-US" dirty="0" smtClean="0">
                <a:ea typeface="Arial" panose="020B0604020202020204" pitchFamily="34" charset="0"/>
              </a:rPr>
              <a:t> public demo</a:t>
            </a:r>
          </a:p>
          <a:p>
            <a:pPr marL="628650" lvl="1" indent="-233363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NCP (Network Control Protocol) first host-host protocol </a:t>
            </a:r>
          </a:p>
          <a:p>
            <a:pPr marL="628650" lvl="1" indent="-233363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first e-mail program</a:t>
            </a:r>
          </a:p>
          <a:p>
            <a:pPr marL="628650" lvl="1" indent="-233363" eaLnBrk="1" hangingPunct="1">
              <a:lnSpc>
                <a:spcPct val="120000"/>
              </a:lnSpc>
            </a:pPr>
            <a:r>
              <a:rPr lang="en-US" altLang="en-US" dirty="0" err="1" smtClean="0">
                <a:ea typeface="Arial" panose="020B0604020202020204" pitchFamily="34" charset="0"/>
              </a:rPr>
              <a:t>ARPAnet</a:t>
            </a:r>
            <a:r>
              <a:rPr lang="en-US" altLang="en-US" dirty="0" smtClean="0">
                <a:ea typeface="Arial" panose="020B0604020202020204" pitchFamily="34" charset="0"/>
              </a:rPr>
              <a:t> has 15 nodes</a:t>
            </a:r>
          </a:p>
        </p:txBody>
      </p:sp>
      <p:sp>
        <p:nvSpPr>
          <p:cNvPr id="82951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en-US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82952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827806C-7BBC-401C-8BFA-A7EC460FA34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788120" y="2120760"/>
              <a:ext cx="5464080" cy="210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600" y="2117520"/>
                <a:ext cx="5470560" cy="21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4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1970: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ALOHAnet satellite network in Hawaii</a:t>
            </a:r>
          </a:p>
          <a:p>
            <a:pPr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1974: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Cerf and Kahn - architecture for interconnecting networks</a:t>
            </a:r>
          </a:p>
          <a:p>
            <a:pPr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1976: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Ethernet at Xerox PARC</a:t>
            </a:r>
          </a:p>
          <a:p>
            <a:pPr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late70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  <a:r>
              <a:rPr lang="en-US" altLang="ja-JP" sz="2400" smtClean="0">
                <a:ea typeface="ＭＳ Ｐゴシック" panose="020B0600070205080204" pitchFamily="34" charset="-128"/>
              </a:rPr>
              <a:t> proprietary architectures: DECnet, SNA, XNA</a:t>
            </a:r>
          </a:p>
          <a:p>
            <a:pPr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late 70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  <a:r>
              <a:rPr lang="en-US" altLang="ja-JP" sz="2400" smtClean="0">
                <a:ea typeface="ＭＳ Ｐゴシック" panose="020B0600070205080204" pitchFamily="34" charset="-128"/>
              </a:rPr>
              <a:t> switching fixed length packets (ATM precursor)</a:t>
            </a:r>
          </a:p>
          <a:p>
            <a:pPr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1979: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ARPAnet has 200 nodes</a:t>
            </a:r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0090"/>
                </a:solidFill>
                <a:ea typeface="ＭＳ Ｐゴシック" panose="020B0600070205080204" pitchFamily="34" charset="-128"/>
              </a:rPr>
              <a:t>Cerf and Kahn</a:t>
            </a:r>
            <a:r>
              <a:rPr lang="ja-JP" altLang="en-US" sz="2400" dirty="0" smtClean="0">
                <a:solidFill>
                  <a:srgbClr val="00009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 smtClean="0">
                <a:solidFill>
                  <a:srgbClr val="000090"/>
                </a:solidFill>
                <a:ea typeface="ＭＳ Ｐゴシック" panose="020B0600070205080204" pitchFamily="34" charset="-128"/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ea typeface="Arial" panose="020B0604020202020204" pitchFamily="34" charset="0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ea typeface="Arial" panose="020B0604020202020204" pitchFamily="34" charset="0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ea typeface="Arial" panose="020B0604020202020204" pitchFamily="34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ea typeface="Arial" panose="020B0604020202020204" pitchFamily="34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0090"/>
                </a:solidFill>
                <a:ea typeface="ＭＳ Ｐゴシック" panose="020B0600070205080204" pitchFamily="34" charset="-128"/>
              </a:rPr>
              <a:t>define today</a:t>
            </a:r>
            <a:r>
              <a:rPr lang="ja-JP" altLang="en-US" sz="2400" dirty="0" smtClean="0">
                <a:solidFill>
                  <a:srgbClr val="00009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 smtClean="0">
                <a:solidFill>
                  <a:srgbClr val="000090"/>
                </a:solidFill>
                <a:ea typeface="ＭＳ Ｐゴシック" panose="020B0600070205080204" pitchFamily="34" charset="-128"/>
              </a:rPr>
              <a:t>s Internet architecture</a:t>
            </a:r>
            <a:endParaRPr lang="en-US" altLang="en-US" sz="2400" dirty="0" smtClean="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en-US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84999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Internet history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85000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BB66881-8635-410B-A385-640A2BDF27B2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31640" y="3934800"/>
              <a:ext cx="1374840" cy="156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120" y="3931560"/>
                <a:ext cx="1379880" cy="15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8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1983: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deployment of TCP/IP</a:t>
            </a:r>
          </a:p>
          <a:p>
            <a:pPr marL="287338" indent="-287338"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1982: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smtp e-mail protocol defined </a:t>
            </a:r>
          </a:p>
          <a:p>
            <a:pPr marL="287338" indent="-287338"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1983: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DNS defined for name-to-IP-address translation</a:t>
            </a:r>
          </a:p>
          <a:p>
            <a:pPr marL="287338" indent="-287338"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1985: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ftp protocol defined</a:t>
            </a:r>
          </a:p>
          <a:p>
            <a:pPr marL="287338" indent="-287338" eaLnBrk="1" hangingPunct="1"/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1988: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new national networks: </a:t>
            </a:r>
            <a:r>
              <a:rPr lang="en-US" sz="2400" dirty="0" smtClean="0"/>
              <a:t>CSnet</a:t>
            </a:r>
            <a:r>
              <a:rPr lang="en-US" sz="2400" dirty="0"/>
              <a:t>, BITnet, NSFnet, Minitel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en-US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704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Internet history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87047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2C49FCB-CB2F-4359-B6D5-0F0DB01A7A4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02760" y="2994480"/>
              <a:ext cx="1501200" cy="2099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0240" y="2991960"/>
                <a:ext cx="1506240" cy="21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5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early 1990</a:t>
            </a:r>
            <a:r>
              <a:rPr lang="ja-JP" altLang="en-US" sz="2400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  <a:r>
              <a:rPr lang="en-US" altLang="ja-JP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2400" dirty="0" err="1" smtClean="0">
                <a:ea typeface="ＭＳ Ｐゴシック" panose="020B0600070205080204" pitchFamily="34" charset="-128"/>
              </a:rPr>
              <a:t>ARPAnet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 decommissioned</a:t>
            </a:r>
          </a:p>
          <a:p>
            <a:pPr marL="287338" indent="-287338" eaLnBrk="1" hangingPunct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1991: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NSF lifts restrictions on commercial use of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NSFnet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(decommissioned, 1995)</a:t>
            </a:r>
          </a:p>
          <a:p>
            <a:pPr marL="287338" indent="-287338" eaLnBrk="1" hangingPunct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early 1990s: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Web</a:t>
            </a:r>
          </a:p>
          <a:p>
            <a:pPr marL="569913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hypertext [Bush 1945, Nelson 1960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’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s]</a:t>
            </a:r>
          </a:p>
          <a:p>
            <a:pPr marL="569913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HTML, HTTP: Berners-Lee</a:t>
            </a:r>
          </a:p>
          <a:p>
            <a:pPr marL="569913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1994: Mosaic, later Netscape</a:t>
            </a:r>
          </a:p>
          <a:p>
            <a:pPr marL="569913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late 1990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’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s: commercialization</a:t>
            </a:r>
            <a:r>
              <a:rPr lang="en-US" altLang="ja-JP" sz="2000" dirty="0" smtClean="0">
                <a:ea typeface="ＭＳ Ｐゴシック" panose="020B0600070205080204" pitchFamily="34" charset="-128"/>
              </a:rPr>
              <a:t> of the Web</a:t>
            </a:r>
          </a:p>
          <a:p>
            <a:pPr marL="287338" indent="-287338" eaLnBrk="1" hangingPunct="1">
              <a:lnSpc>
                <a:spcPct val="110000"/>
              </a:lnSpc>
            </a:pP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marL="287338" indent="-287338" eaLnBrk="1" hangingPunct="1">
              <a:lnSpc>
                <a:spcPct val="110000"/>
              </a:lnSpc>
            </a:pPr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late 1990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 – 2000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</a:p>
          <a:p>
            <a:pPr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more killer apps: instant messaging, P2P file sharing</a:t>
            </a:r>
          </a:p>
          <a:p>
            <a:pPr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network security to forefront</a:t>
            </a:r>
          </a:p>
          <a:p>
            <a:pPr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est. 50 million host, 100 million+ users</a:t>
            </a:r>
          </a:p>
          <a:p>
            <a:pPr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backbone links running at Gbps</a:t>
            </a:r>
          </a:p>
          <a:p>
            <a:pPr eaLnBrk="1" hangingPunct="1"/>
            <a:endParaRPr lang="en-US" altLang="en-US" sz="2000" smtClean="0">
              <a:ea typeface="ＭＳ Ｐゴシック" panose="020B0600070205080204" pitchFamily="34" charset="-128"/>
            </a:endParaRP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</a:rPr>
              <a:t>1990, 2000</a:t>
            </a:r>
            <a:r>
              <a:rPr lang="ja-JP" altLang="en-US" i="1">
                <a:solidFill>
                  <a:srgbClr val="CC0000"/>
                </a:solidFill>
              </a:rPr>
              <a:t>’</a:t>
            </a:r>
            <a:r>
              <a:rPr lang="en-US" altLang="ja-JP" i="1">
                <a:solidFill>
                  <a:srgbClr val="CC0000"/>
                </a:solidFill>
              </a:rPr>
              <a:t>s: commercialization, the Web, new apps</a:t>
            </a:r>
            <a:endParaRPr lang="en-US" altLang="en-US" u="sng">
              <a:solidFill>
                <a:srgbClr val="CC0000"/>
              </a:solidFill>
            </a:endParaRPr>
          </a:p>
        </p:txBody>
      </p:sp>
      <p:sp>
        <p:nvSpPr>
          <p:cNvPr id="89094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Internet history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89095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85813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C60FFB6-6A5D-4449-9643-004F99BAC032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87160" y="2151720"/>
              <a:ext cx="2820600" cy="105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3920" y="2148120"/>
                <a:ext cx="2826360" cy="10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i="1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2005-present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~5B devices attached to Internet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(2016)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sz="2000" dirty="0" smtClean="0">
                <a:ea typeface="ＭＳ Ｐゴシック" panose="020B0600070205080204" pitchFamily="34" charset="-128"/>
              </a:rPr>
              <a:t>smartphones and tablets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aggressive deployment of broadband access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increasing ubiquity of high-speed wireless access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emergence of online social networks: 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sz="2000" dirty="0" smtClean="0">
                <a:ea typeface="ＭＳ Ｐゴシック" panose="020B0600070205080204" pitchFamily="34" charset="-128"/>
              </a:rPr>
              <a:t>Facebook: ~ one billion users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service providers (Google, Microsoft) create their own networks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bypass  Internet, providing 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instantaneous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 access to search, video content, email, etc.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e-commerce, universities, enterprises running their services in </a:t>
            </a:r>
            <a:r>
              <a:rPr lang="ja-JP" altLang="en-US" sz="2400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cloud</a:t>
            </a:r>
            <a:r>
              <a:rPr lang="ja-JP" altLang="en-US" sz="2400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 (e.g., Amazon EC2)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91140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Internet history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91141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9E32B24-E086-43F8-A19A-2374CAEBA06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99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Introduction: summary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covered a </a:t>
            </a:r>
            <a:r>
              <a:rPr lang="ja-JP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ton</a:t>
            </a:r>
            <a:r>
              <a:rPr lang="ja-JP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 of material!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Internet overview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what</a:t>
            </a:r>
            <a:r>
              <a:rPr lang="ja-JP" altLang="en-US" sz="2400" dirty="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s a protocol?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network edge, core, access network</a:t>
            </a: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packet-switching versus circuit-switching</a:t>
            </a:r>
          </a:p>
          <a:p>
            <a:pPr marL="682625" lvl="1" indent="-225425" eaLnBrk="1" hangingPunct="1">
              <a:lnSpc>
                <a:spcPct val="11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Internet structure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performance: loss, delay, throughput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layering, service models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security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history</a:t>
            </a:r>
          </a:p>
        </p:txBody>
      </p:sp>
      <p:sp>
        <p:nvSpPr>
          <p:cNvPr id="9319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you now have: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context, overview, </a:t>
            </a:r>
            <a:r>
              <a:rPr lang="ja-JP" altLang="en-US" sz="2400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feel</a:t>
            </a:r>
            <a:r>
              <a:rPr lang="ja-JP" altLang="en-US" sz="2400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more depth, detail </a:t>
            </a:r>
            <a:r>
              <a:rPr lang="en-US" altLang="en-US" sz="2400" i="1" dirty="0" smtClean="0">
                <a:ea typeface="ＭＳ Ｐゴシック" panose="020B0600070205080204" pitchFamily="34" charset="-128"/>
              </a:rPr>
              <a:t>to follow!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931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92E0456-746C-4619-8D00-6E34EB5E8A8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edge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core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  <a:ea typeface="Arial" panose="020B0604020202020204" pitchFamily="34" charset="0"/>
              </a:rPr>
              <a:t>Hand-on lab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800" dirty="0" smtClean="0">
              <a:solidFill>
                <a:srgbClr val="CC0000"/>
              </a:solidFill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09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62248B2-015C-47ED-A020-790F22E8FAD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1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5250"/>
            <a:ext cx="9166225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 smtClean="0">
                <a:ea typeface="ＭＳ Ｐゴシック" panose="020B0600070205080204" pitchFamily="34" charset="-128"/>
              </a:rPr>
              <a:t>DDoS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 against Chat Server</a:t>
            </a:r>
          </a:p>
        </p:txBody>
      </p:sp>
      <p:sp>
        <p:nvSpPr>
          <p:cNvPr id="7680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>
            <a:normAutofit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smtClean="0"/>
              <a:t>Denial </a:t>
            </a:r>
            <a:r>
              <a:rPr lang="en-US" dirty="0"/>
              <a:t>of service of a chat app/server---create too many connections to a chat server and use up its allowed users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768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90AC398-1387-433F-A1D1-19801CA22A4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Internet: </a:t>
            </a:r>
            <a:r>
              <a:rPr lang="ja-JP" altLang="en-US" sz="240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40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network of networks</a:t>
            </a:r>
            <a:r>
              <a:rPr lang="ja-JP" altLang="en-US" sz="240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endParaRPr lang="en-US" altLang="ja-JP" sz="2400" smtClean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 sz="2000" smtClean="0">
                <a:ea typeface="Arial" panose="020B0604020202020204" pitchFamily="34" charset="0"/>
              </a:rPr>
              <a:t>Interconnected ISPs</a:t>
            </a:r>
          </a:p>
          <a:p>
            <a:pPr marL="231775" indent="-231775" eaLnBrk="1" hangingPunct="1"/>
            <a:r>
              <a:rPr lang="en-US" altLang="en-US" sz="2400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protocols</a:t>
            </a:r>
            <a:r>
              <a:rPr lang="en-US" altLang="en-US" sz="240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control sending, receiving of messages</a:t>
            </a:r>
          </a:p>
          <a:p>
            <a:pPr marL="682625" lvl="1" indent="-225425" eaLnBrk="1" hangingPunct="1"/>
            <a:r>
              <a:rPr lang="en-US" altLang="en-US" sz="2000" smtClean="0">
                <a:ea typeface="Arial" panose="020B0604020202020204" pitchFamily="34" charset="0"/>
              </a:rPr>
              <a:t>e.g., TCP, IP, HTTP, Skype,  802.11</a:t>
            </a:r>
            <a:endParaRPr lang="en-US" altLang="en-US" smtClean="0">
              <a:ea typeface="Arial" panose="020B0604020202020204" pitchFamily="34" charset="0"/>
            </a:endParaRPr>
          </a:p>
          <a:p>
            <a:pPr marL="231775" indent="-231775" eaLnBrk="1" hangingPunct="1"/>
            <a:r>
              <a:rPr lang="en-US" altLang="en-US" sz="2400" i="1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Internet  standards</a:t>
            </a:r>
          </a:p>
          <a:p>
            <a:pPr marL="682625" lvl="1" indent="-225425" eaLnBrk="1" hangingPunct="1"/>
            <a:r>
              <a:rPr lang="en-US" altLang="en-US" sz="2000" smtClean="0">
                <a:ea typeface="Arial" panose="020B0604020202020204" pitchFamily="34" charset="0"/>
              </a:rPr>
              <a:t>RFC: Request for comments</a:t>
            </a:r>
          </a:p>
          <a:p>
            <a:pPr marL="682625" lvl="1" indent="-225425" eaLnBrk="1" hangingPunct="1"/>
            <a:r>
              <a:rPr lang="en-US" altLang="en-US" sz="2000" smtClean="0">
                <a:ea typeface="Arial" panose="020B0604020202020204" pitchFamily="34" charset="0"/>
              </a:rPr>
              <a:t>IETF: Internet Engineering Task Force</a:t>
            </a:r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What</a:t>
            </a:r>
            <a:r>
              <a:rPr lang="ja-JP" altLang="en-US" sz="3600">
                <a:solidFill>
                  <a:srgbClr val="000099"/>
                </a:solidFill>
              </a:rPr>
              <a:t>’</a:t>
            </a:r>
            <a:r>
              <a:rPr lang="en-US" altLang="ja-JP" sz="3600">
                <a:solidFill>
                  <a:srgbClr val="000099"/>
                </a:solidFill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</a:rPr>
              <a:t>“</a:t>
            </a:r>
            <a:r>
              <a:rPr lang="en-US" altLang="ja-JP" sz="3600">
                <a:solidFill>
                  <a:srgbClr val="000099"/>
                </a:solidFill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</a:rPr>
              <a:t>”</a:t>
            </a:r>
            <a:r>
              <a:rPr lang="en-US" altLang="ja-JP" sz="3600">
                <a:solidFill>
                  <a:srgbClr val="000099"/>
                </a:solidFill>
              </a:rPr>
              <a:t> view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19461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68363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EFCA2B8-3B82-4DF5-BDF4-2844706E67F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9463" name="Group 979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9464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67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0074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075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68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6 w 2032"/>
                <a:gd name="T1" fmla="*/ 2147483646 h 1049"/>
                <a:gd name="T2" fmla="*/ 2147483646 w 2032"/>
                <a:gd name="T3" fmla="*/ 2147483646 h 1049"/>
                <a:gd name="T4" fmla="*/ 2147483646 w 2032"/>
                <a:gd name="T5" fmla="*/ 2147483646 h 1049"/>
                <a:gd name="T6" fmla="*/ 2147483646 w 2032"/>
                <a:gd name="T7" fmla="*/ 2147483646 h 1049"/>
                <a:gd name="T8" fmla="*/ 2147483646 w 2032"/>
                <a:gd name="T9" fmla="*/ 2147483646 h 1049"/>
                <a:gd name="T10" fmla="*/ 2147483646 w 2032"/>
                <a:gd name="T11" fmla="*/ 2147483646 h 1049"/>
                <a:gd name="T12" fmla="*/ 2147483646 w 2032"/>
                <a:gd name="T13" fmla="*/ 2147483646 h 1049"/>
                <a:gd name="T14" fmla="*/ 2147483646 w 2032"/>
                <a:gd name="T15" fmla="*/ 2147483646 h 1049"/>
                <a:gd name="T16" fmla="*/ 2147483646 w 2032"/>
                <a:gd name="T17" fmla="*/ 2147483646 h 1049"/>
                <a:gd name="T18" fmla="*/ 2147483646 w 2032"/>
                <a:gd name="T19" fmla="*/ 2147483646 h 1049"/>
                <a:gd name="T20" fmla="*/ 2147483646 w 2032"/>
                <a:gd name="T21" fmla="*/ 2147483646 h 1049"/>
                <a:gd name="T22" fmla="*/ 2147483646 w 2032"/>
                <a:gd name="T23" fmla="*/ 2147483646 h 1049"/>
                <a:gd name="T24" fmla="*/ 2147483646 w 2032"/>
                <a:gd name="T25" fmla="*/ 2147483646 h 1049"/>
                <a:gd name="T26" fmla="*/ 2147483646 w 2032"/>
                <a:gd name="T27" fmla="*/ 2147483646 h 1049"/>
                <a:gd name="T28" fmla="*/ 2147483646 w 2032"/>
                <a:gd name="T29" fmla="*/ 2147483646 h 1049"/>
                <a:gd name="T30" fmla="*/ 2147483646 w 2032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0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9479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0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1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9482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3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9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0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7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8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9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0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1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9502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9503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9504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0072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3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05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6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07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00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67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70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71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68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9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8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005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5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5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59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62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63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60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1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9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004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4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5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51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54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55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52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3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0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1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004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4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4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43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46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47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44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5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2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003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3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3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35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38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39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36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7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3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002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2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2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27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30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31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28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9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4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00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019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22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23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020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1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5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0000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1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2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3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4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5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6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7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8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09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10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11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12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13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14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015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9516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7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518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9998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99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19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996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97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20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994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95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21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9992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93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9522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23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2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52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9960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62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9965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990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91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66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9967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988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89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68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69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9970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986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87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71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972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98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85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73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74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77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79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80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81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982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83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52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9928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30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9933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958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59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34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9935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956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57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36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37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9938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954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55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39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940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95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53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941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42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45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47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48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49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950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9951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952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28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29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3926 w 2982"/>
                <a:gd name="T1" fmla="*/ 0 h 2442"/>
                <a:gd name="T2" fmla="*/ 0 w 2982"/>
                <a:gd name="T3" fmla="*/ 7246 h 2442"/>
                <a:gd name="T4" fmla="*/ 55703 w 2982"/>
                <a:gd name="T5" fmla="*/ 7246 h 2442"/>
                <a:gd name="T6" fmla="*/ 55703 w 2982"/>
                <a:gd name="T7" fmla="*/ 7246 h 2442"/>
                <a:gd name="T8" fmla="*/ 1392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9530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31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3918 w 2528"/>
                <a:gd name="T1" fmla="*/ 0 h 455"/>
                <a:gd name="T2" fmla="*/ 55671 w 2528"/>
                <a:gd name="T3" fmla="*/ 7236 h 455"/>
                <a:gd name="T4" fmla="*/ 55671 w 2528"/>
                <a:gd name="T5" fmla="*/ 7236 h 455"/>
                <a:gd name="T6" fmla="*/ 0 w 2528"/>
                <a:gd name="T7" fmla="*/ 7236 h 455"/>
                <a:gd name="T8" fmla="*/ 139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3913 w 702"/>
                <a:gd name="T1" fmla="*/ 0 h 1893"/>
                <a:gd name="T2" fmla="*/ 0 w 702"/>
                <a:gd name="T3" fmla="*/ 7240 h 1893"/>
                <a:gd name="T4" fmla="*/ 13913 w 702"/>
                <a:gd name="T5" fmla="*/ 7240 h 1893"/>
                <a:gd name="T6" fmla="*/ 13913 w 702"/>
                <a:gd name="T7" fmla="*/ 7240 h 1893"/>
                <a:gd name="T8" fmla="*/ 13913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3922 w 756"/>
                <a:gd name="T1" fmla="*/ 0 h 2184"/>
                <a:gd name="T2" fmla="*/ 13922 w 756"/>
                <a:gd name="T3" fmla="*/ 7244 h 2184"/>
                <a:gd name="T4" fmla="*/ 0 w 756"/>
                <a:gd name="T5" fmla="*/ 7244 h 2184"/>
                <a:gd name="T6" fmla="*/ 13922 w 756"/>
                <a:gd name="T7" fmla="*/ 7244 h 2184"/>
                <a:gd name="T8" fmla="*/ 13922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3923 w 2773"/>
                <a:gd name="T1" fmla="*/ 0 h 738"/>
                <a:gd name="T2" fmla="*/ 0 w 2773"/>
                <a:gd name="T3" fmla="*/ 7236 h 738"/>
                <a:gd name="T4" fmla="*/ 55691 w 2773"/>
                <a:gd name="T5" fmla="*/ 7236 h 738"/>
                <a:gd name="T6" fmla="*/ 55691 w 2773"/>
                <a:gd name="T7" fmla="*/ 7236 h 738"/>
                <a:gd name="T8" fmla="*/ 13923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51546 w 637"/>
                <a:gd name="T1" fmla="*/ 0 h 1659"/>
                <a:gd name="T2" fmla="*/ 51546 w 637"/>
                <a:gd name="T3" fmla="*/ 0 h 1659"/>
                <a:gd name="T4" fmla="*/ 17182 w 637"/>
                <a:gd name="T5" fmla="*/ 266562 h 1659"/>
                <a:gd name="T6" fmla="*/ 0 w 637"/>
                <a:gd name="T7" fmla="*/ 266562 h 1659"/>
                <a:gd name="T8" fmla="*/ 515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7200 w 2216"/>
                <a:gd name="T3" fmla="*/ 12746 h 550"/>
                <a:gd name="T4" fmla="*/ 224130 w 2216"/>
                <a:gd name="T5" fmla="*/ 89112 h 550"/>
                <a:gd name="T6" fmla="*/ 224130 w 2216"/>
                <a:gd name="T7" fmla="*/ 7636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37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9922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38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4615 w 990"/>
                <a:gd name="T1" fmla="*/ 31373 h 792"/>
                <a:gd name="T2" fmla="*/ 29230 w 990"/>
                <a:gd name="T3" fmla="*/ 0 h 792"/>
                <a:gd name="T4" fmla="*/ 29230 w 990"/>
                <a:gd name="T5" fmla="*/ 10424 h 792"/>
                <a:gd name="T6" fmla="*/ 0 w 990"/>
                <a:gd name="T7" fmla="*/ 31373 h 792"/>
                <a:gd name="T8" fmla="*/ 14615 w 990"/>
                <a:gd name="T9" fmla="*/ 3137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4621 w 2532"/>
                <a:gd name="T1" fmla="*/ 0 h 723"/>
                <a:gd name="T2" fmla="*/ 14621 w 2532"/>
                <a:gd name="T3" fmla="*/ 0 h 723"/>
                <a:gd name="T4" fmla="*/ 87606 w 2532"/>
                <a:gd name="T5" fmla="*/ 31256 h 723"/>
                <a:gd name="T6" fmla="*/ 87606 w 2532"/>
                <a:gd name="T7" fmla="*/ 31256 h 723"/>
                <a:gd name="T8" fmla="*/ 0 w 2532"/>
                <a:gd name="T9" fmla="*/ 10419 h 723"/>
                <a:gd name="T10" fmla="*/ 146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6173 w 26"/>
                <a:gd name="T1" fmla="*/ 10380 h 147"/>
                <a:gd name="T2" fmla="*/ 16173 w 26"/>
                <a:gd name="T3" fmla="*/ 10380 h 147"/>
                <a:gd name="T4" fmla="*/ 0 w 26"/>
                <a:gd name="T5" fmla="*/ 10380 h 147"/>
                <a:gd name="T6" fmla="*/ 16173 w 26"/>
                <a:gd name="T7" fmla="*/ 0 h 147"/>
                <a:gd name="T8" fmla="*/ 16173 w 26"/>
                <a:gd name="T9" fmla="*/ 1038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9256 w 1176"/>
                <a:gd name="T1" fmla="*/ 0 h 606"/>
                <a:gd name="T2" fmla="*/ 0 w 1176"/>
                <a:gd name="T3" fmla="*/ 20832 h 606"/>
                <a:gd name="T4" fmla="*/ 14628 w 1176"/>
                <a:gd name="T5" fmla="*/ 20832 h 606"/>
                <a:gd name="T6" fmla="*/ 29256 w 1176"/>
                <a:gd name="T7" fmla="*/ 10416 h 606"/>
                <a:gd name="T8" fmla="*/ 2925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3180 w 2532"/>
                <a:gd name="T1" fmla="*/ 0 h 723"/>
                <a:gd name="T2" fmla="*/ 13180 w 2532"/>
                <a:gd name="T3" fmla="*/ 0 h 723"/>
                <a:gd name="T4" fmla="*/ 26245 w 2532"/>
                <a:gd name="T5" fmla="*/ 9626 h 723"/>
                <a:gd name="T6" fmla="*/ 26245 w 2532"/>
                <a:gd name="T7" fmla="*/ 9626 h 723"/>
                <a:gd name="T8" fmla="*/ 0 w 2532"/>
                <a:gd name="T9" fmla="*/ 9626 h 723"/>
                <a:gd name="T10" fmla="*/ 1318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1021 h 723"/>
                <a:gd name="T6" fmla="*/ 0 w 2532"/>
                <a:gd name="T7" fmla="*/ 31021 h 723"/>
                <a:gd name="T8" fmla="*/ 0 w 2532"/>
                <a:gd name="T9" fmla="*/ 1037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9544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45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9546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47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53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9916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0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54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60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9894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95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6 w 2982"/>
                  <a:gd name="T1" fmla="*/ 0 h 2442"/>
                  <a:gd name="T2" fmla="*/ 0 w 2982"/>
                  <a:gd name="T3" fmla="*/ 2147483646 h 2442"/>
                  <a:gd name="T4" fmla="*/ 2147483646 w 2982"/>
                  <a:gd name="T5" fmla="*/ 2147483646 h 2442"/>
                  <a:gd name="T6" fmla="*/ 2147483646 w 2982"/>
                  <a:gd name="T7" fmla="*/ 2147483646 h 2442"/>
                  <a:gd name="T8" fmla="*/ 2147483646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896" name="Picture 1056" descr="scree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97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6 w 2528"/>
                  <a:gd name="T1" fmla="*/ 0 h 455"/>
                  <a:gd name="T2" fmla="*/ 2147483646 w 2528"/>
                  <a:gd name="T3" fmla="*/ 2147483646 h 455"/>
                  <a:gd name="T4" fmla="*/ 2147483646 w 2528"/>
                  <a:gd name="T5" fmla="*/ 2147483646 h 455"/>
                  <a:gd name="T6" fmla="*/ 0 w 2528"/>
                  <a:gd name="T7" fmla="*/ 2147483646 h 455"/>
                  <a:gd name="T8" fmla="*/ 2147483646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6 w 702"/>
                  <a:gd name="T1" fmla="*/ 0 h 1893"/>
                  <a:gd name="T2" fmla="*/ 0 w 702"/>
                  <a:gd name="T3" fmla="*/ 2147483646 h 1893"/>
                  <a:gd name="T4" fmla="*/ 2147483646 w 702"/>
                  <a:gd name="T5" fmla="*/ 2147483646 h 1893"/>
                  <a:gd name="T6" fmla="*/ 2147483646 w 702"/>
                  <a:gd name="T7" fmla="*/ 2147483646 h 1893"/>
                  <a:gd name="T8" fmla="*/ 214748364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6 w 756"/>
                  <a:gd name="T1" fmla="*/ 0 h 2184"/>
                  <a:gd name="T2" fmla="*/ 2147483646 w 756"/>
                  <a:gd name="T3" fmla="*/ 2147483646 h 2184"/>
                  <a:gd name="T4" fmla="*/ 0 w 756"/>
                  <a:gd name="T5" fmla="*/ 2147483646 h 2184"/>
                  <a:gd name="T6" fmla="*/ 2147483646 w 756"/>
                  <a:gd name="T7" fmla="*/ 2147483646 h 2184"/>
                  <a:gd name="T8" fmla="*/ 2147483646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6 w 2773"/>
                  <a:gd name="T1" fmla="*/ 0 h 738"/>
                  <a:gd name="T2" fmla="*/ 0 w 2773"/>
                  <a:gd name="T3" fmla="*/ 2147483646 h 738"/>
                  <a:gd name="T4" fmla="*/ 2147483646 w 2773"/>
                  <a:gd name="T5" fmla="*/ 2147483646 h 738"/>
                  <a:gd name="T6" fmla="*/ 2147483646 w 2773"/>
                  <a:gd name="T7" fmla="*/ 2147483646 h 738"/>
                  <a:gd name="T8" fmla="*/ 2147483646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147483646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6 w 2216"/>
                  <a:gd name="T3" fmla="*/ 2147483646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903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9910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11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12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13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14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15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904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6 w 990"/>
                  <a:gd name="T1" fmla="*/ 2147483646 h 792"/>
                  <a:gd name="T2" fmla="*/ 2147483646 w 990"/>
                  <a:gd name="T3" fmla="*/ 0 h 792"/>
                  <a:gd name="T4" fmla="*/ 2147483646 w 990"/>
                  <a:gd name="T5" fmla="*/ 2147483646 h 792"/>
                  <a:gd name="T6" fmla="*/ 0 w 990"/>
                  <a:gd name="T7" fmla="*/ 2147483646 h 792"/>
                  <a:gd name="T8" fmla="*/ 2147483646 w 990"/>
                  <a:gd name="T9" fmla="*/ 214748364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6 w 26"/>
                  <a:gd name="T1" fmla="*/ 2147483646 h 147"/>
                  <a:gd name="T2" fmla="*/ 2147483646 w 26"/>
                  <a:gd name="T3" fmla="*/ 2147483646 h 147"/>
                  <a:gd name="T4" fmla="*/ 0 w 26"/>
                  <a:gd name="T5" fmla="*/ 2147483646 h 147"/>
                  <a:gd name="T6" fmla="*/ 2147483646 w 26"/>
                  <a:gd name="T7" fmla="*/ 0 h 147"/>
                  <a:gd name="T8" fmla="*/ 2147483646 w 26"/>
                  <a:gd name="T9" fmla="*/ 2147483646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6 w 1176"/>
                  <a:gd name="T1" fmla="*/ 0 h 606"/>
                  <a:gd name="T2" fmla="*/ 0 w 1176"/>
                  <a:gd name="T3" fmla="*/ 2147483646 h 606"/>
                  <a:gd name="T4" fmla="*/ 2147483646 w 1176"/>
                  <a:gd name="T5" fmla="*/ 2147483646 h 606"/>
                  <a:gd name="T6" fmla="*/ 2147483646 w 1176"/>
                  <a:gd name="T7" fmla="*/ 2147483646 h 606"/>
                  <a:gd name="T8" fmla="*/ 214748364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561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62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61881300 w 356"/>
                <a:gd name="T3" fmla="*/ 2436089 h 368"/>
                <a:gd name="T4" fmla="*/ 73432694 w 356"/>
                <a:gd name="T5" fmla="*/ 51157459 h 368"/>
                <a:gd name="T6" fmla="*/ 16089020 w 356"/>
                <a:gd name="T7" fmla="*/ 6403369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9563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64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9565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66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72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9888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73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79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988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8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8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83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86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87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84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80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987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7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7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75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78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79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76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81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98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67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9870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71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68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82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98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59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9862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63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60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83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98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51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9854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55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52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84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9846" name="Picture 555" descr="fridge2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47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585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86" name="Picture 814" descr="light2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87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8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589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0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1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2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3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4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5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6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7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8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99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960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612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97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74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4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4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61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97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73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3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61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97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72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3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2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61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61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97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71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2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1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61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97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71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1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1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1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61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96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70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0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0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0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61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962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1962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1962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1962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pic>
          <p:nvPicPr>
            <p:cNvPr id="19624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625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626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627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628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629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630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631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1963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3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3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3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" name="Ink 1"/>
              <p14:cNvContentPartPr/>
              <p14:nvPr/>
            </p14:nvContentPartPr>
            <p14:xfrm>
              <a:off x="1070640" y="1128600"/>
              <a:ext cx="7976520" cy="448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8120" y="1125360"/>
                <a:ext cx="798480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ea typeface="ＭＳ Ｐゴシック" panose="020B0600070205080204" pitchFamily="34" charset="-128"/>
              </a:rPr>
              <a:t>What</a:t>
            </a:r>
            <a:r>
              <a:rPr lang="ja-JP" altLang="en-US" sz="360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3600" smtClean="0">
                <a:ea typeface="ＭＳ Ｐゴシック" panose="020B0600070205080204" pitchFamily="34" charset="-128"/>
              </a:rPr>
              <a:t>s the Internet: a service view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5932" y="1127759"/>
            <a:ext cx="4435475" cy="5117465"/>
          </a:xfrm>
        </p:spPr>
        <p:txBody>
          <a:bodyPr>
            <a:normAutofit fontScale="77500" lnSpcReduction="20000"/>
          </a:bodyPr>
          <a:lstStyle/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that provides services to applications: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Web, VoIP, email, games, e-commerce, social nets, …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lang="en-US" altLang="en-US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provides programming interface to apps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hooks that allow sending and receiving  app programs to 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connect</a:t>
            </a:r>
            <a:r>
              <a:rPr lang="ja-JP" altLang="en-US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dirty="0" smtClean="0">
                <a:ea typeface="ＭＳ Ｐゴシック" panose="020B0600070205080204" pitchFamily="34" charset="-128"/>
              </a:rPr>
              <a:t> to Internet</a:t>
            </a:r>
          </a:p>
          <a:p>
            <a:pPr marL="682625" lvl="1" indent="-225425" eaLnBrk="1" hangingPunct="1">
              <a:lnSpc>
                <a:spcPct val="120000"/>
              </a:lnSpc>
            </a:pPr>
            <a:r>
              <a:rPr lang="en-US" altLang="en-US" dirty="0" smtClean="0">
                <a:ea typeface="Arial" panose="020B0604020202020204" pitchFamily="34" charset="0"/>
              </a:rPr>
              <a:t>provides service options, analogous to postal service</a:t>
            </a:r>
          </a:p>
        </p:txBody>
      </p:sp>
      <p:pic>
        <p:nvPicPr>
          <p:cNvPr id="21508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804863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19AA832-24AA-4899-96EE-13954A039E95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1511" name="Group 979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2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3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5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2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123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16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6 w 2032"/>
                <a:gd name="T1" fmla="*/ 2147483646 h 1049"/>
                <a:gd name="T2" fmla="*/ 2147483646 w 2032"/>
                <a:gd name="T3" fmla="*/ 2147483646 h 1049"/>
                <a:gd name="T4" fmla="*/ 2147483646 w 2032"/>
                <a:gd name="T5" fmla="*/ 2147483646 h 1049"/>
                <a:gd name="T6" fmla="*/ 2147483646 w 2032"/>
                <a:gd name="T7" fmla="*/ 2147483646 h 1049"/>
                <a:gd name="T8" fmla="*/ 2147483646 w 2032"/>
                <a:gd name="T9" fmla="*/ 2147483646 h 1049"/>
                <a:gd name="T10" fmla="*/ 2147483646 w 2032"/>
                <a:gd name="T11" fmla="*/ 2147483646 h 1049"/>
                <a:gd name="T12" fmla="*/ 2147483646 w 2032"/>
                <a:gd name="T13" fmla="*/ 2147483646 h 1049"/>
                <a:gd name="T14" fmla="*/ 2147483646 w 2032"/>
                <a:gd name="T15" fmla="*/ 2147483646 h 1049"/>
                <a:gd name="T16" fmla="*/ 2147483646 w 2032"/>
                <a:gd name="T17" fmla="*/ 2147483646 h 1049"/>
                <a:gd name="T18" fmla="*/ 2147483646 w 2032"/>
                <a:gd name="T19" fmla="*/ 2147483646 h 1049"/>
                <a:gd name="T20" fmla="*/ 2147483646 w 2032"/>
                <a:gd name="T21" fmla="*/ 2147483646 h 1049"/>
                <a:gd name="T22" fmla="*/ 2147483646 w 2032"/>
                <a:gd name="T23" fmla="*/ 2147483646 h 1049"/>
                <a:gd name="T24" fmla="*/ 2147483646 w 2032"/>
                <a:gd name="T25" fmla="*/ 2147483646 h 1049"/>
                <a:gd name="T26" fmla="*/ 2147483646 w 2032"/>
                <a:gd name="T27" fmla="*/ 2147483646 h 1049"/>
                <a:gd name="T28" fmla="*/ 2147483646 w 2032"/>
                <a:gd name="T29" fmla="*/ 2147483646 h 1049"/>
                <a:gd name="T30" fmla="*/ 2147483646 w 2032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8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9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0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27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8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9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0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1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550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551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1552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0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3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4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5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5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8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9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6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7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6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07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0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1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8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9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7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0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99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2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3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0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1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8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8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91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4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5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2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3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83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6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7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4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5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5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8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9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6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7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2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67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0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1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68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9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3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48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49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0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1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2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1564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5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66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46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67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4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68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2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3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69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0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1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0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1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2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3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08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9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10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1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2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2013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38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39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014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2015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36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37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016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17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2018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4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35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019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0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2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33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021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22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3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4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25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6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27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28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29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030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031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574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76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78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0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1981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06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07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982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1983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4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05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984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85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1986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2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03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987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88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0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001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989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90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1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2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93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4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95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96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97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998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1999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15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77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3926 w 2982"/>
                <a:gd name="T1" fmla="*/ 0 h 2442"/>
                <a:gd name="T2" fmla="*/ 0 w 2982"/>
                <a:gd name="T3" fmla="*/ 7246 h 2442"/>
                <a:gd name="T4" fmla="*/ 55703 w 2982"/>
                <a:gd name="T5" fmla="*/ 7246 h 2442"/>
                <a:gd name="T6" fmla="*/ 55703 w 2982"/>
                <a:gd name="T7" fmla="*/ 7246 h 2442"/>
                <a:gd name="T8" fmla="*/ 1392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78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79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3918 w 2528"/>
                <a:gd name="T1" fmla="*/ 0 h 455"/>
                <a:gd name="T2" fmla="*/ 55671 w 2528"/>
                <a:gd name="T3" fmla="*/ 7236 h 455"/>
                <a:gd name="T4" fmla="*/ 55671 w 2528"/>
                <a:gd name="T5" fmla="*/ 7236 h 455"/>
                <a:gd name="T6" fmla="*/ 0 w 2528"/>
                <a:gd name="T7" fmla="*/ 7236 h 455"/>
                <a:gd name="T8" fmla="*/ 139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0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3913 w 702"/>
                <a:gd name="T1" fmla="*/ 0 h 1893"/>
                <a:gd name="T2" fmla="*/ 0 w 702"/>
                <a:gd name="T3" fmla="*/ 7240 h 1893"/>
                <a:gd name="T4" fmla="*/ 13913 w 702"/>
                <a:gd name="T5" fmla="*/ 7240 h 1893"/>
                <a:gd name="T6" fmla="*/ 13913 w 702"/>
                <a:gd name="T7" fmla="*/ 7240 h 1893"/>
                <a:gd name="T8" fmla="*/ 13913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1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3922 w 756"/>
                <a:gd name="T1" fmla="*/ 0 h 2184"/>
                <a:gd name="T2" fmla="*/ 13922 w 756"/>
                <a:gd name="T3" fmla="*/ 7244 h 2184"/>
                <a:gd name="T4" fmla="*/ 0 w 756"/>
                <a:gd name="T5" fmla="*/ 7244 h 2184"/>
                <a:gd name="T6" fmla="*/ 13922 w 756"/>
                <a:gd name="T7" fmla="*/ 7244 h 2184"/>
                <a:gd name="T8" fmla="*/ 13922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2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3923 w 2773"/>
                <a:gd name="T1" fmla="*/ 0 h 738"/>
                <a:gd name="T2" fmla="*/ 0 w 2773"/>
                <a:gd name="T3" fmla="*/ 7236 h 738"/>
                <a:gd name="T4" fmla="*/ 55691 w 2773"/>
                <a:gd name="T5" fmla="*/ 7236 h 738"/>
                <a:gd name="T6" fmla="*/ 55691 w 2773"/>
                <a:gd name="T7" fmla="*/ 7236 h 738"/>
                <a:gd name="T8" fmla="*/ 13923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3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51546 w 637"/>
                <a:gd name="T1" fmla="*/ 0 h 1659"/>
                <a:gd name="T2" fmla="*/ 51546 w 637"/>
                <a:gd name="T3" fmla="*/ 0 h 1659"/>
                <a:gd name="T4" fmla="*/ 17182 w 637"/>
                <a:gd name="T5" fmla="*/ 266562 h 1659"/>
                <a:gd name="T6" fmla="*/ 0 w 637"/>
                <a:gd name="T7" fmla="*/ 266562 h 1659"/>
                <a:gd name="T8" fmla="*/ 515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7200 w 2216"/>
                <a:gd name="T3" fmla="*/ 12746 h 550"/>
                <a:gd name="T4" fmla="*/ 224130 w 2216"/>
                <a:gd name="T5" fmla="*/ 89112 h 550"/>
                <a:gd name="T6" fmla="*/ 224130 w 2216"/>
                <a:gd name="T7" fmla="*/ 7636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5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0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4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86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4615 w 990"/>
                <a:gd name="T1" fmla="*/ 31373 h 792"/>
                <a:gd name="T2" fmla="*/ 29230 w 990"/>
                <a:gd name="T3" fmla="*/ 0 h 792"/>
                <a:gd name="T4" fmla="*/ 29230 w 990"/>
                <a:gd name="T5" fmla="*/ 10424 h 792"/>
                <a:gd name="T6" fmla="*/ 0 w 990"/>
                <a:gd name="T7" fmla="*/ 31373 h 792"/>
                <a:gd name="T8" fmla="*/ 14615 w 990"/>
                <a:gd name="T9" fmla="*/ 3137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4621 w 2532"/>
                <a:gd name="T1" fmla="*/ 0 h 723"/>
                <a:gd name="T2" fmla="*/ 14621 w 2532"/>
                <a:gd name="T3" fmla="*/ 0 h 723"/>
                <a:gd name="T4" fmla="*/ 87606 w 2532"/>
                <a:gd name="T5" fmla="*/ 31256 h 723"/>
                <a:gd name="T6" fmla="*/ 87606 w 2532"/>
                <a:gd name="T7" fmla="*/ 31256 h 723"/>
                <a:gd name="T8" fmla="*/ 0 w 2532"/>
                <a:gd name="T9" fmla="*/ 10419 h 723"/>
                <a:gd name="T10" fmla="*/ 146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6173 w 26"/>
                <a:gd name="T1" fmla="*/ 10380 h 147"/>
                <a:gd name="T2" fmla="*/ 16173 w 26"/>
                <a:gd name="T3" fmla="*/ 10380 h 147"/>
                <a:gd name="T4" fmla="*/ 0 w 26"/>
                <a:gd name="T5" fmla="*/ 10380 h 147"/>
                <a:gd name="T6" fmla="*/ 16173 w 26"/>
                <a:gd name="T7" fmla="*/ 0 h 147"/>
                <a:gd name="T8" fmla="*/ 16173 w 26"/>
                <a:gd name="T9" fmla="*/ 1038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9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9256 w 1176"/>
                <a:gd name="T1" fmla="*/ 0 h 606"/>
                <a:gd name="T2" fmla="*/ 0 w 1176"/>
                <a:gd name="T3" fmla="*/ 20832 h 606"/>
                <a:gd name="T4" fmla="*/ 14628 w 1176"/>
                <a:gd name="T5" fmla="*/ 20832 h 606"/>
                <a:gd name="T6" fmla="*/ 29256 w 1176"/>
                <a:gd name="T7" fmla="*/ 10416 h 606"/>
                <a:gd name="T8" fmla="*/ 2925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0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3180 w 2532"/>
                <a:gd name="T1" fmla="*/ 0 h 723"/>
                <a:gd name="T2" fmla="*/ 13180 w 2532"/>
                <a:gd name="T3" fmla="*/ 0 h 723"/>
                <a:gd name="T4" fmla="*/ 26245 w 2532"/>
                <a:gd name="T5" fmla="*/ 9626 h 723"/>
                <a:gd name="T6" fmla="*/ 26245 w 2532"/>
                <a:gd name="T7" fmla="*/ 9626 h 723"/>
                <a:gd name="T8" fmla="*/ 0 w 2532"/>
                <a:gd name="T9" fmla="*/ 9626 h 723"/>
                <a:gd name="T10" fmla="*/ 1318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1021 h 723"/>
                <a:gd name="T6" fmla="*/ 0 w 2532"/>
                <a:gd name="T7" fmla="*/ 31021 h 723"/>
                <a:gd name="T8" fmla="*/ 0 w 2532"/>
                <a:gd name="T9" fmla="*/ 1037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2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3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4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5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6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7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8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9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1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4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5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6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7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8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2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5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6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8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2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3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6 w 2982"/>
                  <a:gd name="T1" fmla="*/ 0 h 2442"/>
                  <a:gd name="T2" fmla="*/ 0 w 2982"/>
                  <a:gd name="T3" fmla="*/ 2147483646 h 2442"/>
                  <a:gd name="T4" fmla="*/ 2147483646 w 2982"/>
                  <a:gd name="T5" fmla="*/ 2147483646 h 2442"/>
                  <a:gd name="T6" fmla="*/ 2147483646 w 2982"/>
                  <a:gd name="T7" fmla="*/ 2147483646 h 2442"/>
                  <a:gd name="T8" fmla="*/ 2147483646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4" name="Picture 1056" descr="scree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5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6 w 2528"/>
                  <a:gd name="T1" fmla="*/ 0 h 455"/>
                  <a:gd name="T2" fmla="*/ 2147483646 w 2528"/>
                  <a:gd name="T3" fmla="*/ 2147483646 h 455"/>
                  <a:gd name="T4" fmla="*/ 2147483646 w 2528"/>
                  <a:gd name="T5" fmla="*/ 2147483646 h 455"/>
                  <a:gd name="T6" fmla="*/ 0 w 2528"/>
                  <a:gd name="T7" fmla="*/ 2147483646 h 455"/>
                  <a:gd name="T8" fmla="*/ 2147483646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6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6 w 702"/>
                  <a:gd name="T1" fmla="*/ 0 h 1893"/>
                  <a:gd name="T2" fmla="*/ 0 w 702"/>
                  <a:gd name="T3" fmla="*/ 2147483646 h 1893"/>
                  <a:gd name="T4" fmla="*/ 2147483646 w 702"/>
                  <a:gd name="T5" fmla="*/ 2147483646 h 1893"/>
                  <a:gd name="T6" fmla="*/ 2147483646 w 702"/>
                  <a:gd name="T7" fmla="*/ 2147483646 h 1893"/>
                  <a:gd name="T8" fmla="*/ 214748364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7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6 w 756"/>
                  <a:gd name="T1" fmla="*/ 0 h 2184"/>
                  <a:gd name="T2" fmla="*/ 2147483646 w 756"/>
                  <a:gd name="T3" fmla="*/ 2147483646 h 2184"/>
                  <a:gd name="T4" fmla="*/ 0 w 756"/>
                  <a:gd name="T5" fmla="*/ 2147483646 h 2184"/>
                  <a:gd name="T6" fmla="*/ 2147483646 w 756"/>
                  <a:gd name="T7" fmla="*/ 2147483646 h 2184"/>
                  <a:gd name="T8" fmla="*/ 2147483646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8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6 w 2773"/>
                  <a:gd name="T1" fmla="*/ 0 h 738"/>
                  <a:gd name="T2" fmla="*/ 0 w 2773"/>
                  <a:gd name="T3" fmla="*/ 2147483646 h 738"/>
                  <a:gd name="T4" fmla="*/ 2147483646 w 2773"/>
                  <a:gd name="T5" fmla="*/ 2147483646 h 738"/>
                  <a:gd name="T6" fmla="*/ 2147483646 w 2773"/>
                  <a:gd name="T7" fmla="*/ 2147483646 h 738"/>
                  <a:gd name="T8" fmla="*/ 2147483646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9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147483646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6 w 2216"/>
                  <a:gd name="T3" fmla="*/ 2147483646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1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58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59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0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1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2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2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6 w 990"/>
                  <a:gd name="T1" fmla="*/ 2147483646 h 792"/>
                  <a:gd name="T2" fmla="*/ 2147483646 w 990"/>
                  <a:gd name="T3" fmla="*/ 0 h 792"/>
                  <a:gd name="T4" fmla="*/ 2147483646 w 990"/>
                  <a:gd name="T5" fmla="*/ 2147483646 h 792"/>
                  <a:gd name="T6" fmla="*/ 0 w 990"/>
                  <a:gd name="T7" fmla="*/ 2147483646 h 792"/>
                  <a:gd name="T8" fmla="*/ 2147483646 w 990"/>
                  <a:gd name="T9" fmla="*/ 214748364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6 w 26"/>
                  <a:gd name="T1" fmla="*/ 2147483646 h 147"/>
                  <a:gd name="T2" fmla="*/ 2147483646 w 26"/>
                  <a:gd name="T3" fmla="*/ 2147483646 h 147"/>
                  <a:gd name="T4" fmla="*/ 0 w 26"/>
                  <a:gd name="T5" fmla="*/ 2147483646 h 147"/>
                  <a:gd name="T6" fmla="*/ 2147483646 w 26"/>
                  <a:gd name="T7" fmla="*/ 0 h 147"/>
                  <a:gd name="T8" fmla="*/ 2147483646 w 26"/>
                  <a:gd name="T9" fmla="*/ 2147483646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5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6 w 1176"/>
                  <a:gd name="T1" fmla="*/ 0 h 606"/>
                  <a:gd name="T2" fmla="*/ 0 w 1176"/>
                  <a:gd name="T3" fmla="*/ 2147483646 h 606"/>
                  <a:gd name="T4" fmla="*/ 2147483646 w 1176"/>
                  <a:gd name="T5" fmla="*/ 2147483646 h 606"/>
                  <a:gd name="T6" fmla="*/ 2147483646 w 1176"/>
                  <a:gd name="T7" fmla="*/ 2147483646 h 606"/>
                  <a:gd name="T8" fmla="*/ 214748364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6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6 w 2532"/>
                  <a:gd name="T1" fmla="*/ 0 h 723"/>
                  <a:gd name="T2" fmla="*/ 2147483646 w 2532"/>
                  <a:gd name="T3" fmla="*/ 0 h 723"/>
                  <a:gd name="T4" fmla="*/ 2147483646 w 2532"/>
                  <a:gd name="T5" fmla="*/ 2147483646 h 723"/>
                  <a:gd name="T6" fmla="*/ 2147483646 w 2532"/>
                  <a:gd name="T7" fmla="*/ 2147483646 h 723"/>
                  <a:gd name="T8" fmla="*/ 0 w 2532"/>
                  <a:gd name="T9" fmla="*/ 2147483646 h 723"/>
                  <a:gd name="T10" fmla="*/ 214748364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09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0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61881300 w 356"/>
                <a:gd name="T3" fmla="*/ 2436089 h 368"/>
                <a:gd name="T4" fmla="*/ 73432694 w 356"/>
                <a:gd name="T5" fmla="*/ 51157459 h 368"/>
                <a:gd name="T6" fmla="*/ 16089020 w 356"/>
                <a:gd name="T7" fmla="*/ 6403369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1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2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6 w 2982"/>
                <a:gd name="T1" fmla="*/ 0 h 2442"/>
                <a:gd name="T2" fmla="*/ 0 w 2982"/>
                <a:gd name="T3" fmla="*/ 2147483646 h 2442"/>
                <a:gd name="T4" fmla="*/ 2147483646 w 2982"/>
                <a:gd name="T5" fmla="*/ 2147483646 h 2442"/>
                <a:gd name="T6" fmla="*/ 2147483646 w 2982"/>
                <a:gd name="T7" fmla="*/ 2147483646 h 2442"/>
                <a:gd name="T8" fmla="*/ 2147483646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3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6 w 2528"/>
                <a:gd name="T1" fmla="*/ 0 h 455"/>
                <a:gd name="T2" fmla="*/ 2147483646 w 2528"/>
                <a:gd name="T3" fmla="*/ 2147483646 h 455"/>
                <a:gd name="T4" fmla="*/ 2147483646 w 2528"/>
                <a:gd name="T5" fmla="*/ 2147483646 h 455"/>
                <a:gd name="T6" fmla="*/ 0 w 2528"/>
                <a:gd name="T7" fmla="*/ 2147483646 h 455"/>
                <a:gd name="T8" fmla="*/ 2147483646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5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6 w 702"/>
                <a:gd name="T1" fmla="*/ 0 h 1893"/>
                <a:gd name="T2" fmla="*/ 0 w 702"/>
                <a:gd name="T3" fmla="*/ 2147483646 h 1893"/>
                <a:gd name="T4" fmla="*/ 2147483646 w 702"/>
                <a:gd name="T5" fmla="*/ 2147483646 h 1893"/>
                <a:gd name="T6" fmla="*/ 2147483646 w 702"/>
                <a:gd name="T7" fmla="*/ 2147483646 h 1893"/>
                <a:gd name="T8" fmla="*/ 214748364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6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6 w 756"/>
                <a:gd name="T1" fmla="*/ 0 h 2184"/>
                <a:gd name="T2" fmla="*/ 2147483646 w 756"/>
                <a:gd name="T3" fmla="*/ 2147483646 h 2184"/>
                <a:gd name="T4" fmla="*/ 0 w 756"/>
                <a:gd name="T5" fmla="*/ 2147483646 h 2184"/>
                <a:gd name="T6" fmla="*/ 2147483646 w 756"/>
                <a:gd name="T7" fmla="*/ 2147483646 h 2184"/>
                <a:gd name="T8" fmla="*/ 2147483646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7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6 w 2773"/>
                <a:gd name="T1" fmla="*/ 0 h 738"/>
                <a:gd name="T2" fmla="*/ 0 w 2773"/>
                <a:gd name="T3" fmla="*/ 2147483646 h 738"/>
                <a:gd name="T4" fmla="*/ 2147483646 w 2773"/>
                <a:gd name="T5" fmla="*/ 2147483646 h 738"/>
                <a:gd name="T6" fmla="*/ 2147483646 w 2773"/>
                <a:gd name="T7" fmla="*/ 2147483646 h 738"/>
                <a:gd name="T8" fmla="*/ 2147483646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8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147483646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6 w 2216"/>
                <a:gd name="T3" fmla="*/ 2147483646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0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36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8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9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0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1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6 w 990"/>
                <a:gd name="T1" fmla="*/ 2147483646 h 792"/>
                <a:gd name="T2" fmla="*/ 2147483646 w 990"/>
                <a:gd name="T3" fmla="*/ 0 h 792"/>
                <a:gd name="T4" fmla="*/ 2147483646 w 990"/>
                <a:gd name="T5" fmla="*/ 2147483646 h 792"/>
                <a:gd name="T6" fmla="*/ 0 w 990"/>
                <a:gd name="T7" fmla="*/ 2147483646 h 792"/>
                <a:gd name="T8" fmla="*/ 2147483646 w 990"/>
                <a:gd name="T9" fmla="*/ 214748364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6 w 26"/>
                <a:gd name="T1" fmla="*/ 2147483646 h 147"/>
                <a:gd name="T2" fmla="*/ 2147483646 w 26"/>
                <a:gd name="T3" fmla="*/ 2147483646 h 147"/>
                <a:gd name="T4" fmla="*/ 0 w 26"/>
                <a:gd name="T5" fmla="*/ 2147483646 h 147"/>
                <a:gd name="T6" fmla="*/ 2147483646 w 26"/>
                <a:gd name="T7" fmla="*/ 0 h 147"/>
                <a:gd name="T8" fmla="*/ 2147483646 w 26"/>
                <a:gd name="T9" fmla="*/ 2147483646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4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6 w 1176"/>
                <a:gd name="T1" fmla="*/ 0 h 606"/>
                <a:gd name="T2" fmla="*/ 0 w 1176"/>
                <a:gd name="T3" fmla="*/ 2147483646 h 606"/>
                <a:gd name="T4" fmla="*/ 2147483646 w 1176"/>
                <a:gd name="T5" fmla="*/ 2147483646 h 606"/>
                <a:gd name="T6" fmla="*/ 2147483646 w 1176"/>
                <a:gd name="T7" fmla="*/ 2147483646 h 606"/>
                <a:gd name="T8" fmla="*/ 2147483646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5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6 w 2532"/>
                <a:gd name="T1" fmla="*/ 0 h 723"/>
                <a:gd name="T2" fmla="*/ 2147483646 w 2532"/>
                <a:gd name="T3" fmla="*/ 0 h 723"/>
                <a:gd name="T4" fmla="*/ 2147483646 w 2532"/>
                <a:gd name="T5" fmla="*/ 2147483646 h 723"/>
                <a:gd name="T6" fmla="*/ 2147483646 w 2532"/>
                <a:gd name="T7" fmla="*/ 2147483646 h 723"/>
                <a:gd name="T8" fmla="*/ 0 w 2532"/>
                <a:gd name="T9" fmla="*/ 2147483646 h 723"/>
                <a:gd name="T10" fmla="*/ 214748364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7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31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4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5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2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3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28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23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26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7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4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5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29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0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0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1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8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89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4" name="Picture 555" descr="fridge2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3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4" name="Picture 814" descr="light2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5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6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37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829" y="1695169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2116" y="1576553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754" y="1633283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97" y="1728692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91900" y="1731270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2116" y="1736427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8175" y="1736427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38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5246" y="1695720"/>
                <a:ext cx="1123346" cy="3171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2532" y="1577104"/>
                <a:ext cx="1123346" cy="3171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3171" y="1633833"/>
                <a:ext cx="662069" cy="110879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7314" y="1726663"/>
                <a:ext cx="244206" cy="97987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603" y="1729241"/>
                <a:ext cx="241493" cy="979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2532" y="173697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5877" y="1734398"/>
                <a:ext cx="2714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39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875" y="1695070"/>
                <a:ext cx="1126060" cy="319747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2162" y="1576454"/>
                <a:ext cx="1126058" cy="31974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800" y="1633184"/>
                <a:ext cx="664783" cy="11088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944" y="1728593"/>
                <a:ext cx="244206" cy="9540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91947" y="1731171"/>
                <a:ext cx="238779" cy="9540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2162" y="1736328"/>
                <a:ext cx="2713" cy="12377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8221" y="1736328"/>
                <a:ext cx="2714" cy="1211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0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01" y="1693738"/>
                <a:ext cx="1125103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0189" y="1575004"/>
                <a:ext cx="1125101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1950" y="1632849"/>
                <a:ext cx="661578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5979" y="1727226"/>
                <a:ext cx="244404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310" y="1730271"/>
                <a:ext cx="240189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0189" y="1736360"/>
                <a:ext cx="4213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5289" y="1733315"/>
                <a:ext cx="4215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7892" y="1694743"/>
                <a:ext cx="1119914" cy="31875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3449" y="1574784"/>
                <a:ext cx="1119914" cy="31874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4543" y="1633049"/>
                <a:ext cx="657727" cy="109677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5619" y="1725591"/>
                <a:ext cx="244427" cy="99394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91209" y="1729017"/>
                <a:ext cx="239982" cy="9596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3449" y="1735872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3363" y="1732446"/>
                <a:ext cx="4443" cy="1233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6261" y="1595082"/>
                <a:ext cx="621721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3888" y="1516411"/>
                <a:ext cx="621721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029" y="1555746"/>
                <a:ext cx="365439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1700" y="1613593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4910" y="1615906"/>
                <a:ext cx="132887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3888" y="161590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5609" y="1618220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268" y="1595576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2896" y="1516906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1037" y="1556241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3081" y="1614087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3917" y="1616401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2896" y="1616401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6989" y="1618714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277" y="1593365"/>
                <a:ext cx="624093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2903" y="1514694"/>
                <a:ext cx="624095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1044" y="1554029"/>
                <a:ext cx="367813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3088" y="1614189"/>
                <a:ext cx="135261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3926" y="1614189"/>
                <a:ext cx="135259" cy="62474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2903" y="1614189"/>
                <a:ext cx="2374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6998" y="1618816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183" y="1595105"/>
                <a:ext cx="624095" cy="196676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2811" y="1516435"/>
                <a:ext cx="624093" cy="19667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0952" y="1555769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996" y="161361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3832" y="1615929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2811" y="1615929"/>
                <a:ext cx="2372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6904" y="161824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6193" y="1595113"/>
                <a:ext cx="624095" cy="19667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3821" y="1516442"/>
                <a:ext cx="624093" cy="19667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1962" y="1555778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4006" y="1613623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4842" y="1615938"/>
                <a:ext cx="135261" cy="6016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3821" y="1615938"/>
                <a:ext cx="2372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914" y="1618251"/>
                <a:ext cx="2374" cy="7635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6060" y="1593871"/>
                <a:ext cx="624095" cy="198990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3688" y="1515200"/>
                <a:ext cx="624093" cy="19899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1829" y="1554536"/>
                <a:ext cx="367811" cy="69415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3873" y="1614696"/>
                <a:ext cx="135259" cy="60160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4709" y="1614696"/>
                <a:ext cx="135261" cy="62473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3688" y="1614696"/>
                <a:ext cx="2372" cy="78671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781" y="1619324"/>
                <a:ext cx="2374" cy="7635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4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1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2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0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9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8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6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5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5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166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166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167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pic>
          <p:nvPicPr>
            <p:cNvPr id="21672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3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56" y="1693807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0827" y="1575075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989" y="1632918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4666" y="1727297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8479" y="1730340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0827" y="1736429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5361" y="1733386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4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3889" y="1694432"/>
                <a:ext cx="1124534" cy="31966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0262" y="1575698"/>
                <a:ext cx="1124534" cy="319668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424" y="1633543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4099" y="1727920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7914" y="1730965"/>
                <a:ext cx="243043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0262" y="1737054"/>
                <a:ext cx="3626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4797" y="1734009"/>
                <a:ext cx="3626" cy="12482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5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6391" y="1694419"/>
                <a:ext cx="1124534" cy="319668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2762" y="1575686"/>
                <a:ext cx="1124534" cy="31966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4924" y="1633530"/>
                <a:ext cx="660211" cy="109600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601" y="1727909"/>
                <a:ext cx="246672" cy="97422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90414" y="1730952"/>
                <a:ext cx="243046" cy="97422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2762" y="1737041"/>
                <a:ext cx="3629" cy="12177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7297" y="1733997"/>
                <a:ext cx="3629" cy="12482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6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3456" y="1695321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69120" y="1575277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3157" y="1631768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558" y="1727098"/>
                <a:ext cx="242704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90156" y="1730628"/>
                <a:ext cx="238369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69120" y="1737689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5962" y="1734160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878" y="1697859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0543" y="1577815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4579" y="1634306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7980" y="1729634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91578" y="1733166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0543" y="1740227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7385" y="1736695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6349" y="1695744"/>
                <a:ext cx="1122510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2017" y="1575700"/>
                <a:ext cx="1122507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1718" y="1632191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5119" y="1727521"/>
                <a:ext cx="247040" cy="9532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8717" y="1731051"/>
                <a:ext cx="242704" cy="9533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2017" y="1738112"/>
                <a:ext cx="4333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4524" y="1734582"/>
                <a:ext cx="4335" cy="1235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3595" y="1697832"/>
                <a:ext cx="1126842" cy="317764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69259" y="1577788"/>
                <a:ext cx="1126842" cy="317764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3296" y="1634279"/>
                <a:ext cx="663105" cy="112983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697" y="1729607"/>
                <a:ext cx="242704" cy="9533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90295" y="1733139"/>
                <a:ext cx="238369" cy="95328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69259" y="1740200"/>
                <a:ext cx="4335" cy="1200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102" y="1736669"/>
                <a:ext cx="4335" cy="12357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1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3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550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What</a:t>
            </a:r>
            <a:r>
              <a:rPr lang="ja-JP" altLang="en-US" smtClean="0">
                <a:ea typeface="ＭＳ Ｐゴシック" panose="020B0600070205080204" pitchFamily="34" charset="-128"/>
              </a:rPr>
              <a:t>’</a:t>
            </a:r>
            <a:r>
              <a:rPr lang="en-US" altLang="ja-JP" smtClean="0">
                <a:ea typeface="ＭＳ Ｐゴシック" panose="020B0600070205080204" pitchFamily="34" charset="-128"/>
              </a:rPr>
              <a:t>s a protocol?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eaLnBrk="1" hangingPunct="1"/>
            <a:r>
              <a:rPr lang="ja-JP" altLang="en-US" sz="2400" smtClean="0">
                <a:ea typeface="ＭＳ Ｐゴシック" panose="020B0600070205080204" pitchFamily="34" charset="-128"/>
              </a:rPr>
              <a:t>“</a:t>
            </a:r>
            <a:r>
              <a:rPr lang="en-US" altLang="ja-JP" sz="2400" smtClean="0">
                <a:ea typeface="ＭＳ Ｐゴシック" panose="020B0600070205080204" pitchFamily="34" charset="-128"/>
              </a:rPr>
              <a:t>what</a:t>
            </a:r>
            <a:r>
              <a:rPr lang="ja-JP" altLang="en-US" sz="240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2400" smtClean="0">
                <a:ea typeface="ＭＳ Ｐゴシック" panose="020B0600070205080204" pitchFamily="34" charset="-128"/>
              </a:rPr>
              <a:t>s the time?</a:t>
            </a:r>
            <a:r>
              <a:rPr lang="ja-JP" altLang="en-US" sz="2400" smtClean="0">
                <a:ea typeface="ＭＳ Ｐゴシック" panose="020B0600070205080204" pitchFamily="34" charset="-128"/>
              </a:rPr>
              <a:t>”</a:t>
            </a:r>
            <a:endParaRPr lang="en-US" altLang="ja-JP" sz="240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ja-JP" altLang="en-US" sz="2400" smtClean="0">
                <a:ea typeface="ＭＳ Ｐゴシック" panose="020B0600070205080204" pitchFamily="34" charset="-128"/>
              </a:rPr>
              <a:t>“</a:t>
            </a:r>
            <a:r>
              <a:rPr lang="en-US" altLang="ja-JP" sz="2400" smtClean="0">
                <a:ea typeface="ＭＳ Ｐゴシック" panose="020B0600070205080204" pitchFamily="34" charset="-128"/>
              </a:rPr>
              <a:t>I have a question</a:t>
            </a:r>
            <a:r>
              <a:rPr lang="ja-JP" altLang="en-US" sz="2400" smtClean="0">
                <a:ea typeface="ＭＳ Ｐゴシック" panose="020B0600070205080204" pitchFamily="34" charset="-128"/>
              </a:rPr>
              <a:t>”</a:t>
            </a:r>
            <a:endParaRPr lang="en-US" altLang="ja-JP" sz="240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introductions</a:t>
            </a:r>
            <a:endParaRPr lang="en-US" altLang="en-US" smtClean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sz="2000" smtClean="0">
              <a:ea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smtClean="0">
                <a:ea typeface="ＭＳ Ｐゴシック" panose="020B0600070205080204" pitchFamily="34" charset="-128"/>
              </a:rPr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smtClean="0">
                <a:ea typeface="ＭＳ Ｐゴシック" panose="020B0600070205080204" pitchFamily="34" charset="-128"/>
              </a:rPr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network protocols: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machines rather than humans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all communication activity in Internet governed by protocols</a:t>
            </a:r>
          </a:p>
        </p:txBody>
      </p:sp>
      <p:sp>
        <p:nvSpPr>
          <p:cNvPr id="23559" name="Rectangle 5"/>
          <p:cNvSpPr>
            <a:spLocks noChangeArrowheads="1"/>
          </p:cNvSpPr>
          <p:nvPr/>
        </p:nvSpPr>
        <p:spPr bwMode="auto">
          <a:xfrm>
            <a:off x="4343400" y="3962400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protocols</a:t>
            </a:r>
            <a:r>
              <a:rPr lang="en-US" altLang="en-US" i="1"/>
              <a:t> define </a:t>
            </a:r>
            <a:r>
              <a:rPr lang="en-US" altLang="en-US" i="1">
                <a:solidFill>
                  <a:srgbClr val="CC0000"/>
                </a:solidFill>
              </a:rPr>
              <a:t>format</a:t>
            </a:r>
            <a:r>
              <a:rPr lang="en-US" altLang="en-US" i="1"/>
              <a:t>, </a:t>
            </a:r>
            <a:r>
              <a:rPr lang="en-US" altLang="en-US" i="1">
                <a:solidFill>
                  <a:srgbClr val="CC0000"/>
                </a:solidFill>
              </a:rPr>
              <a:t>order</a:t>
            </a:r>
            <a:r>
              <a:rPr lang="en-US" altLang="en-US" i="1"/>
              <a:t> of </a:t>
            </a:r>
            <a:r>
              <a:rPr lang="en-US" altLang="en-US" i="1">
                <a:solidFill>
                  <a:srgbClr val="CC0000"/>
                </a:solidFill>
              </a:rPr>
              <a:t>messages sent and received</a:t>
            </a:r>
            <a:r>
              <a:rPr lang="en-US" altLang="en-US" i="1"/>
              <a:t> among network entities, and </a:t>
            </a:r>
            <a:r>
              <a:rPr lang="en-US" altLang="en-US" i="1">
                <a:solidFill>
                  <a:srgbClr val="CC0000"/>
                </a:solidFill>
              </a:rPr>
              <a:t>actions taken</a:t>
            </a:r>
            <a:r>
              <a:rPr lang="en-US" altLang="en-US" i="1"/>
              <a:t> on message transmission, receipt</a:t>
            </a: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3560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35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5A0DCA5-06B0-44AB-B3CA-CB8E474D5BFE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142320" y="393480"/>
              <a:ext cx="2862000" cy="149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9080" y="390960"/>
                <a:ext cx="2869200" cy="15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7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5604" name="Rectangle 8"/>
          <p:cNvSpPr>
            <a:spLocks noChangeArrowheads="1"/>
          </p:cNvSpPr>
          <p:nvPr/>
        </p:nvSpPr>
        <p:spPr bwMode="auto">
          <a:xfrm>
            <a:off x="612775" y="5613400"/>
            <a:ext cx="441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Q:</a:t>
            </a:r>
            <a:r>
              <a:rPr lang="en-US" altLang="en-US" dirty="0"/>
              <a:t> other human protocols? </a:t>
            </a:r>
          </a:p>
        </p:txBody>
      </p:sp>
      <p:sp>
        <p:nvSpPr>
          <p:cNvPr id="25605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5606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</a:rPr>
              <a:t>Hi</a:t>
            </a:r>
          </a:p>
        </p:txBody>
      </p:sp>
      <p:sp>
        <p:nvSpPr>
          <p:cNvPr id="25609" name="Line 66"/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Text Box 67"/>
          <p:cNvSpPr txBox="1">
            <a:spLocks noChangeArrowheads="1"/>
          </p:cNvSpPr>
          <p:nvPr/>
        </p:nvSpPr>
        <p:spPr bwMode="auto">
          <a:xfrm>
            <a:off x="1689100" y="3108325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</a:rPr>
              <a:t>Hi</a:t>
            </a:r>
          </a:p>
        </p:txBody>
      </p:sp>
      <p:sp>
        <p:nvSpPr>
          <p:cNvPr id="25611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12" name="Group 72"/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25673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74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Got the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time?</a:t>
              </a:r>
            </a:p>
          </p:txBody>
        </p:sp>
      </p:grpSp>
      <p:sp>
        <p:nvSpPr>
          <p:cNvPr id="25613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14" name="Group 76"/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25671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72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CC0000"/>
                  </a:solidFill>
                  <a:latin typeface="Arial" panose="020B0604020202020204" pitchFamily="34" charset="0"/>
                </a:rPr>
                <a:t>2:00</a:t>
              </a:r>
            </a:p>
          </p:txBody>
        </p:sp>
      </p:grpSp>
      <p:sp>
        <p:nvSpPr>
          <p:cNvPr id="25615" name="Line 85"/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89"/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90"/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Rectangle 92"/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5619" name="Text Box 91"/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TCP connection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response</a:t>
            </a:r>
          </a:p>
        </p:txBody>
      </p:sp>
      <p:sp>
        <p:nvSpPr>
          <p:cNvPr id="25620" name="Line 94"/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21" name="Group 97"/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25669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70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Get</a:t>
              </a: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 http://www.awl.com/kurose-ross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622" name="Rectangle 99"/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5623" name="Text Box 100"/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</a:rPr>
              <a:t>&lt;file&gt;</a:t>
            </a:r>
          </a:p>
        </p:txBody>
      </p:sp>
      <p:sp>
        <p:nvSpPr>
          <p:cNvPr id="25624" name="Line 101"/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25" name="Group 105"/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25667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668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2"/>
                  </a:solidFill>
                  <a:latin typeface="Arial" panose="020B0604020202020204" pitchFamily="34" charset="0"/>
                </a:rPr>
                <a:t>time</a:t>
              </a:r>
            </a:p>
          </p:txBody>
        </p:sp>
      </p:grpSp>
      <p:sp>
        <p:nvSpPr>
          <p:cNvPr id="25626" name="Rectangle 52"/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627" name="Text Box 91"/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TCP connection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request</a:t>
            </a:r>
          </a:p>
        </p:txBody>
      </p:sp>
      <p:pic>
        <p:nvPicPr>
          <p:cNvPr id="25628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9" name="Rectangle 2"/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What</a:t>
            </a:r>
            <a:r>
              <a:rPr lang="ja-JP" altLang="en-US" sz="4400">
                <a:solidFill>
                  <a:srgbClr val="000099"/>
                </a:solidFill>
              </a:rPr>
              <a:t>’</a:t>
            </a:r>
            <a:r>
              <a:rPr lang="en-US" altLang="ja-JP" sz="4400">
                <a:solidFill>
                  <a:srgbClr val="000099"/>
                </a:solidFill>
              </a:rPr>
              <a:t>s a protocol?</a:t>
            </a:r>
            <a:endParaRPr lang="en-US" altLang="en-US" sz="4400">
              <a:solidFill>
                <a:srgbClr val="000099"/>
              </a:solidFill>
            </a:endParaRPr>
          </a:p>
        </p:txBody>
      </p:sp>
      <p:grpSp>
        <p:nvGrpSpPr>
          <p:cNvPr id="25630" name="Group 57"/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25635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37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5640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665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66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641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5642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663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64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643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44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5645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661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62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646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47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659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60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648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49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52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3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54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55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56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57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58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25631" name="Group 90"/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25633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4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6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12A8358-D043-4E6C-BA94-05D7CB83F3D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82600" y="2251800"/>
              <a:ext cx="4102560" cy="232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7560" y="2246400"/>
                <a:ext cx="4112280" cy="23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9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what </a:t>
            </a:r>
            <a:r>
              <a:rPr lang="en-US" altLang="en-US" sz="2800" i="1" dirty="0" smtClean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 smtClean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solidFill>
                  <a:srgbClr val="CC0000"/>
                </a:solidFill>
                <a:ea typeface="Arial" panose="020B0604020202020204" pitchFamily="34" charset="0"/>
              </a:rPr>
              <a:t>network edge</a:t>
            </a:r>
          </a:p>
          <a:p>
            <a:pPr lvl="2">
              <a:buClr>
                <a:srgbClr val="000099"/>
              </a:buClr>
            </a:pPr>
            <a:r>
              <a:rPr lang="en-US" altLang="en-US" sz="2400" dirty="0" smtClean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 core</a:t>
            </a:r>
          </a:p>
          <a:p>
            <a:pPr marL="914400" lvl="2" indent="0" eaLnBrk="1" hangingPunct="1">
              <a:buClr>
                <a:srgbClr val="000099"/>
              </a:buClr>
              <a:buNone/>
            </a:pPr>
            <a:r>
              <a:rPr lang="en-US" altLang="en-US" sz="2400" dirty="0" smtClean="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protocol layers, service models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networks under attack: security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altLang="en-US" sz="2800" dirty="0" smtClean="0">
                <a:ea typeface="Arial" panose="020B0604020202020204" pitchFamily="34" charset="0"/>
              </a:rPr>
              <a:t>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ea typeface="Arial" panose="020B0604020202020204" pitchFamily="34" charset="0"/>
              </a:rPr>
              <a:t>Hand-on lab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800" dirty="0" smtClean="0">
              <a:ea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76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7C49A52-E502-4769-8BF9-4BBFD483083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7C4FC8F9-E0B6-4016-BC57-1CF4EAF8027D}" vid="{9545BAA4-FCEE-49A6-A097-1EE1F0B2A1E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14171</TotalTime>
  <Words>2770</Words>
  <Application>Microsoft Office PowerPoint</Application>
  <PresentationFormat>On-screen Show (4:3)</PresentationFormat>
  <Paragraphs>906</Paragraphs>
  <Slides>47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ZapfDingbats</vt:lpstr>
      <vt:lpstr>Arial</vt:lpstr>
      <vt:lpstr>Comic Sans MS</vt:lpstr>
      <vt:lpstr>Gill Sans MT</vt:lpstr>
      <vt:lpstr>Tahoma</vt:lpstr>
      <vt:lpstr>Times New Roman</vt:lpstr>
      <vt:lpstr>Verdana</vt:lpstr>
      <vt:lpstr>Wingdings</vt:lpstr>
      <vt:lpstr>Theme1</vt:lpstr>
      <vt:lpstr>Networking and DDoS</vt:lpstr>
      <vt:lpstr>Outline</vt:lpstr>
      <vt:lpstr>What’s the Internet: “nuts and bolts” view</vt:lpstr>
      <vt:lpstr>“Fun” Internet-connected devices</vt:lpstr>
      <vt:lpstr>PowerPoint Presentation</vt:lpstr>
      <vt:lpstr>What’s the Internet: a service view</vt:lpstr>
      <vt:lpstr>What’s a protocol?</vt:lpstr>
      <vt:lpstr>PowerPoint Presentation</vt:lpstr>
      <vt:lpstr>Chapter 1: roadmap</vt:lpstr>
      <vt:lpstr>A closer look at network structure:</vt:lpstr>
      <vt:lpstr>Access networks and physical media</vt:lpstr>
      <vt:lpstr>PowerPoint Presentation</vt:lpstr>
      <vt:lpstr>PowerPoint Presentation</vt:lpstr>
      <vt:lpstr>Enterprise access networks (Ethernet)</vt:lpstr>
      <vt:lpstr>Wireless access networks</vt:lpstr>
      <vt:lpstr>Outline</vt:lpstr>
      <vt:lpstr>The network core</vt:lpstr>
      <vt:lpstr>Two key network-core functions</vt:lpstr>
      <vt:lpstr>Alternative core: circuit switching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Outline</vt:lpstr>
      <vt:lpstr>Internet protocol stack</vt:lpstr>
      <vt:lpstr>Encapsulation</vt:lpstr>
      <vt:lpstr>Outline</vt:lpstr>
      <vt:lpstr>Network security</vt:lpstr>
      <vt:lpstr>Bad guys: put malware into hosts via Internet</vt:lpstr>
      <vt:lpstr>PowerPoint Presentation</vt:lpstr>
      <vt:lpstr>Bad guys can sniff packets</vt:lpstr>
      <vt:lpstr>Bad guys can use fake addresses</vt:lpstr>
      <vt:lpstr>Outline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  <vt:lpstr>Outline</vt:lpstr>
      <vt:lpstr>DDoS against Chat Server</vt:lpstr>
    </vt:vector>
  </TitlesOfParts>
  <Company>BIS@DSU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Xinwen Fu</dc:creator>
  <cp:lastModifiedBy>Fu, Xinwen</cp:lastModifiedBy>
  <cp:revision>1134</cp:revision>
  <dcterms:created xsi:type="dcterms:W3CDTF">1995-06-02T21:27:28Z</dcterms:created>
  <dcterms:modified xsi:type="dcterms:W3CDTF">2021-07-22T15:03:15Z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gong@mcnc.org</vt:lpwstr>
  </property>
  <property fmtid="{D5CDD505-2E9C-101B-9397-08002B2CF9AE}" pid="8" name="HomePage">
    <vt:lpwstr>http://www.mcnc.org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2</vt:i4>
  </property>
  <property fmtid="{D5CDD505-2E9C-101B-9397-08002B2CF9AE}" pid="21" name="OutputDir">
    <vt:lpwstr>C:\fmg\cs591w</vt:lpwstr>
  </property>
</Properties>
</file>